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342" r:id="rId3"/>
    <p:sldId id="354" r:id="rId4"/>
    <p:sldId id="338" r:id="rId5"/>
    <p:sldId id="350" r:id="rId6"/>
    <p:sldId id="351" r:id="rId7"/>
    <p:sldId id="352" r:id="rId8"/>
    <p:sldId id="353" r:id="rId9"/>
    <p:sldId id="355" r:id="rId10"/>
    <p:sldId id="343" r:id="rId11"/>
    <p:sldId id="346" r:id="rId12"/>
    <p:sldId id="340" r:id="rId13"/>
    <p:sldId id="345" r:id="rId14"/>
    <p:sldId id="347" r:id="rId15"/>
    <p:sldId id="34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387" autoAdjust="0"/>
  </p:normalViewPr>
  <p:slideViewPr>
    <p:cSldViewPr>
      <p:cViewPr>
        <p:scale>
          <a:sx n="70" d="100"/>
          <a:sy n="70" d="100"/>
        </p:scale>
        <p:origin x="-127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44C28-4873-46AD-90E3-8392262F24D7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7EDD70EE-37B4-49A3-A27D-CAC691D3F35B}">
      <dgm:prSet phldrT="[Texto]" custT="1"/>
      <dgm:spPr/>
      <dgm:t>
        <a:bodyPr/>
        <a:lstStyle/>
        <a:p>
          <a:pPr algn="l"/>
          <a:r>
            <a:rPr lang="pt-BR" sz="2200" b="0" smtClean="0">
              <a:latin typeface="Cambria Math" pitchFamily="18" charset="0"/>
              <a:ea typeface="Cambria Math" pitchFamily="18" charset="0"/>
            </a:rPr>
            <a:t>Lei 9.099/95 – Termo Circunstanciado</a:t>
          </a:r>
          <a:endParaRPr lang="pt-BR" sz="2200" b="0" dirty="0">
            <a:latin typeface="Cambria Math" pitchFamily="18" charset="0"/>
            <a:ea typeface="Cambria Math" pitchFamily="18" charset="0"/>
          </a:endParaRPr>
        </a:p>
      </dgm:t>
    </dgm:pt>
    <dgm:pt modelId="{B088C66B-6390-4A7C-8629-00309780B0B8}" type="parTrans" cxnId="{D72973FE-7AA5-45A9-A29B-EAB2583428E7}">
      <dgm:prSet/>
      <dgm:spPr/>
      <dgm:t>
        <a:bodyPr/>
        <a:lstStyle/>
        <a:p>
          <a:pPr algn="l"/>
          <a:endParaRPr lang="pt-BR" sz="2200" b="0">
            <a:latin typeface="Cambria Math" pitchFamily="18" charset="0"/>
            <a:ea typeface="Cambria Math" pitchFamily="18" charset="0"/>
          </a:endParaRPr>
        </a:p>
      </dgm:t>
    </dgm:pt>
    <dgm:pt modelId="{3465A5D8-0297-4EC6-B736-D07B6E71F424}" type="sibTrans" cxnId="{D72973FE-7AA5-45A9-A29B-EAB2583428E7}">
      <dgm:prSet custT="1"/>
      <dgm:spPr/>
      <dgm:t>
        <a:bodyPr/>
        <a:lstStyle/>
        <a:p>
          <a:pPr algn="l"/>
          <a:endParaRPr lang="pt-BR" sz="2200" b="0">
            <a:latin typeface="Cambria Math" pitchFamily="18" charset="0"/>
            <a:ea typeface="Cambria Math" pitchFamily="18" charset="0"/>
          </a:endParaRPr>
        </a:p>
      </dgm:t>
    </dgm:pt>
    <dgm:pt modelId="{3E68FDCC-0BDC-4F46-AD7F-E09044F01DC4}">
      <dgm:prSet phldrT="[Texto]" custT="1"/>
      <dgm:spPr/>
      <dgm:t>
        <a:bodyPr/>
        <a:lstStyle/>
        <a:p>
          <a:pPr algn="l"/>
          <a:r>
            <a:rPr lang="pt-BR" sz="2200" b="0" smtClean="0">
              <a:latin typeface="Cambria Math" pitchFamily="18" charset="0"/>
              <a:ea typeface="Cambria Math" pitchFamily="18" charset="0"/>
            </a:rPr>
            <a:t>Brigada Militar (2000)</a:t>
          </a:r>
          <a:endParaRPr lang="pt-BR" sz="2200" b="0" dirty="0">
            <a:latin typeface="Cambria Math" pitchFamily="18" charset="0"/>
            <a:ea typeface="Cambria Math" pitchFamily="18" charset="0"/>
          </a:endParaRPr>
        </a:p>
      </dgm:t>
    </dgm:pt>
    <dgm:pt modelId="{84D79EE2-AE32-406B-A60B-18FE667D1200}" type="parTrans" cxnId="{B781C0FB-5D79-4400-8636-F0398DD007CD}">
      <dgm:prSet/>
      <dgm:spPr/>
      <dgm:t>
        <a:bodyPr/>
        <a:lstStyle/>
        <a:p>
          <a:pPr algn="l"/>
          <a:endParaRPr lang="pt-BR" sz="2200" b="0">
            <a:latin typeface="Cambria Math" pitchFamily="18" charset="0"/>
            <a:ea typeface="Cambria Math" pitchFamily="18" charset="0"/>
          </a:endParaRPr>
        </a:p>
      </dgm:t>
    </dgm:pt>
    <dgm:pt modelId="{0A0C6B25-50D3-427F-9CC8-49DC752F3AC9}" type="sibTrans" cxnId="{B781C0FB-5D79-4400-8636-F0398DD007CD}">
      <dgm:prSet custT="1"/>
      <dgm:spPr/>
      <dgm:t>
        <a:bodyPr/>
        <a:lstStyle/>
        <a:p>
          <a:pPr algn="l"/>
          <a:endParaRPr lang="pt-BR" sz="2200" b="0">
            <a:latin typeface="Cambria Math" pitchFamily="18" charset="0"/>
            <a:ea typeface="Cambria Math" pitchFamily="18" charset="0"/>
          </a:endParaRPr>
        </a:p>
      </dgm:t>
    </dgm:pt>
    <dgm:pt modelId="{B36A7416-2E81-4833-BA5C-A5590C2B35D2}">
      <dgm:prSet phldrT="[Texto]" custT="1"/>
      <dgm:spPr/>
      <dgm:t>
        <a:bodyPr/>
        <a:lstStyle/>
        <a:p>
          <a:pPr algn="l"/>
          <a:r>
            <a:rPr lang="pt-BR" sz="2200" b="0" smtClean="0">
              <a:latin typeface="Cambria Math" pitchFamily="18" charset="0"/>
              <a:ea typeface="Cambria Math" pitchFamily="18" charset="0"/>
            </a:rPr>
            <a:t>Experiências pontuais em alguns Estados (2000 a 2007)</a:t>
          </a:r>
          <a:endParaRPr lang="pt-BR" sz="2200" b="0" dirty="0">
            <a:latin typeface="Cambria Math" pitchFamily="18" charset="0"/>
            <a:ea typeface="Cambria Math" pitchFamily="18" charset="0"/>
          </a:endParaRPr>
        </a:p>
      </dgm:t>
    </dgm:pt>
    <dgm:pt modelId="{84F2EE20-B05C-4759-A981-12289E8E8315}" type="parTrans" cxnId="{2349EEBA-97C5-4219-8D78-C2ADA09406E6}">
      <dgm:prSet/>
      <dgm:spPr/>
      <dgm:t>
        <a:bodyPr/>
        <a:lstStyle/>
        <a:p>
          <a:pPr algn="l"/>
          <a:endParaRPr lang="pt-BR" sz="2200" b="0">
            <a:latin typeface="Cambria Math" pitchFamily="18" charset="0"/>
            <a:ea typeface="Cambria Math" pitchFamily="18" charset="0"/>
          </a:endParaRPr>
        </a:p>
      </dgm:t>
    </dgm:pt>
    <dgm:pt modelId="{9FFAD651-3854-443B-8550-1E21DAFF2B59}" type="sibTrans" cxnId="{2349EEBA-97C5-4219-8D78-C2ADA09406E6}">
      <dgm:prSet custT="1"/>
      <dgm:spPr/>
      <dgm:t>
        <a:bodyPr/>
        <a:lstStyle/>
        <a:p>
          <a:pPr algn="l"/>
          <a:endParaRPr lang="pt-BR" sz="2200" b="0">
            <a:latin typeface="Cambria Math" pitchFamily="18" charset="0"/>
            <a:ea typeface="Cambria Math" pitchFamily="18" charset="0"/>
          </a:endParaRPr>
        </a:p>
      </dgm:t>
    </dgm:pt>
    <dgm:pt modelId="{8BB2A95B-6E85-4054-A97B-599997D67D0B}">
      <dgm:prSet phldrT="[Texto]" custT="1"/>
      <dgm:spPr/>
      <dgm:t>
        <a:bodyPr/>
        <a:lstStyle/>
        <a:p>
          <a:pPr marR="0" algn="l" eaLnBrk="1" fontAlgn="auto" latinLnBrk="0" hangingPunct="1">
            <a:buClrTx/>
            <a:buSzTx/>
            <a:buFontTx/>
            <a:tabLst/>
            <a:defRPr/>
          </a:pPr>
          <a:r>
            <a:rPr lang="pt-BR" sz="2200" b="0" smtClean="0">
              <a:latin typeface="Cambria Math" pitchFamily="18" charset="0"/>
              <a:ea typeface="Cambria Math" pitchFamily="18" charset="0"/>
            </a:rPr>
            <a:t>Polícia Militar de Santa Catarina (2007)</a:t>
          </a:r>
          <a:endParaRPr lang="pt-BR" sz="2200" b="0" dirty="0" smtClean="0">
            <a:latin typeface="Cambria Math" pitchFamily="18" charset="0"/>
            <a:ea typeface="Cambria Math" pitchFamily="18" charset="0"/>
          </a:endParaRPr>
        </a:p>
      </dgm:t>
    </dgm:pt>
    <dgm:pt modelId="{50A8D0D5-F97B-4DDB-B1E0-A7A60B3E2581}" type="parTrans" cxnId="{9DD1F688-F7E0-4435-87D8-BDE76E55A608}">
      <dgm:prSet/>
      <dgm:spPr/>
      <dgm:t>
        <a:bodyPr/>
        <a:lstStyle/>
        <a:p>
          <a:pPr algn="l"/>
          <a:endParaRPr lang="pt-BR" sz="2200" b="0">
            <a:latin typeface="Cambria Math" pitchFamily="18" charset="0"/>
            <a:ea typeface="Cambria Math" pitchFamily="18" charset="0"/>
          </a:endParaRPr>
        </a:p>
      </dgm:t>
    </dgm:pt>
    <dgm:pt modelId="{E587CB1F-BF0C-4429-99D1-9F9D1BE058F1}" type="sibTrans" cxnId="{9DD1F688-F7E0-4435-87D8-BDE76E55A608}">
      <dgm:prSet custT="1"/>
      <dgm:spPr/>
      <dgm:t>
        <a:bodyPr/>
        <a:lstStyle/>
        <a:p>
          <a:pPr algn="l"/>
          <a:endParaRPr lang="pt-BR" sz="2200" b="0">
            <a:latin typeface="Cambria Math" pitchFamily="18" charset="0"/>
            <a:ea typeface="Cambria Math" pitchFamily="18" charset="0"/>
          </a:endParaRPr>
        </a:p>
      </dgm:t>
    </dgm:pt>
    <dgm:pt modelId="{E48C5950-F1B7-42ED-9EE5-A6249DB0A3C0}">
      <dgm:prSet custT="1"/>
      <dgm:spPr/>
      <dgm:t>
        <a:bodyPr/>
        <a:lstStyle/>
        <a:p>
          <a:pPr marR="0" algn="l" eaLnBrk="1" fontAlgn="auto" latinLnBrk="0" hangingPunct="1">
            <a:buClrTx/>
            <a:buSzTx/>
            <a:buFontTx/>
            <a:tabLst/>
            <a:defRPr/>
          </a:pPr>
          <a:r>
            <a:rPr lang="pt-BR" sz="2200" b="0" dirty="0" smtClean="0">
              <a:latin typeface="Cambria Math" pitchFamily="18" charset="0"/>
              <a:ea typeface="Cambria Math" pitchFamily="18" charset="0"/>
            </a:rPr>
            <a:t>SENASP? PMESP? PMPR? PMSE? PMAL? PMBA?</a:t>
          </a:r>
        </a:p>
      </dgm:t>
    </dgm:pt>
    <dgm:pt modelId="{81053D08-767B-447B-AE7F-EED3DA5F2950}" type="sibTrans" cxnId="{97E6B8B1-61C1-4F0F-A1B7-3BD6A17F9067}">
      <dgm:prSet/>
      <dgm:spPr/>
      <dgm:t>
        <a:bodyPr/>
        <a:lstStyle/>
        <a:p>
          <a:pPr algn="l"/>
          <a:endParaRPr lang="pt-BR" sz="2200" b="0">
            <a:latin typeface="Cambria Math" pitchFamily="18" charset="0"/>
            <a:ea typeface="Cambria Math" pitchFamily="18" charset="0"/>
          </a:endParaRPr>
        </a:p>
      </dgm:t>
    </dgm:pt>
    <dgm:pt modelId="{4891A486-2335-4D1F-809B-C37836BB6C65}" type="parTrans" cxnId="{97E6B8B1-61C1-4F0F-A1B7-3BD6A17F9067}">
      <dgm:prSet/>
      <dgm:spPr/>
      <dgm:t>
        <a:bodyPr/>
        <a:lstStyle/>
        <a:p>
          <a:pPr algn="l"/>
          <a:endParaRPr lang="pt-BR" sz="2200" b="0">
            <a:latin typeface="Cambria Math" pitchFamily="18" charset="0"/>
            <a:ea typeface="Cambria Math" pitchFamily="18" charset="0"/>
          </a:endParaRPr>
        </a:p>
      </dgm:t>
    </dgm:pt>
    <dgm:pt modelId="{145FA3C7-5257-428D-8DD7-706A580CBCC7}" type="pres">
      <dgm:prSet presAssocID="{4EE44C28-4873-46AD-90E3-8392262F24D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452C5F-417C-48D3-8387-11ED91F50DAB}" type="pres">
      <dgm:prSet presAssocID="{4EE44C28-4873-46AD-90E3-8392262F24D7}" presName="dummyMaxCanvas" presStyleCnt="0">
        <dgm:presLayoutVars/>
      </dgm:prSet>
      <dgm:spPr/>
      <dgm:t>
        <a:bodyPr/>
        <a:lstStyle/>
        <a:p>
          <a:endParaRPr lang="pt-BR"/>
        </a:p>
      </dgm:t>
    </dgm:pt>
    <dgm:pt modelId="{B13ACC73-305A-45E5-8FD4-30BDE3B2CAD6}" type="pres">
      <dgm:prSet presAssocID="{4EE44C28-4873-46AD-90E3-8392262F24D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F5D24B-7214-42B6-B2AA-F2DFD9960720}" type="pres">
      <dgm:prSet presAssocID="{4EE44C28-4873-46AD-90E3-8392262F24D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2E32F6-AE7A-4715-A481-45B834904E8C}" type="pres">
      <dgm:prSet presAssocID="{4EE44C28-4873-46AD-90E3-8392262F24D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C0D38D-1A83-420F-93E6-E948D508BADC}" type="pres">
      <dgm:prSet presAssocID="{4EE44C28-4873-46AD-90E3-8392262F24D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1E2A98-2F2E-4552-9307-16F487E30668}" type="pres">
      <dgm:prSet presAssocID="{4EE44C28-4873-46AD-90E3-8392262F24D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0B20E-F8BC-4AC5-A1E2-208D4840C24F}" type="pres">
      <dgm:prSet presAssocID="{4EE44C28-4873-46AD-90E3-8392262F24D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5EACFE-8B23-4073-BFA8-288D28DBD630}" type="pres">
      <dgm:prSet presAssocID="{4EE44C28-4873-46AD-90E3-8392262F24D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045F01-0009-46DE-BBE5-FC0EF9EB0B31}" type="pres">
      <dgm:prSet presAssocID="{4EE44C28-4873-46AD-90E3-8392262F24D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E95EBF-5CDA-4670-980D-6891C47D82B7}" type="pres">
      <dgm:prSet presAssocID="{4EE44C28-4873-46AD-90E3-8392262F24D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70F13D-4DB9-4DF2-924E-3B1D44C86D5D}" type="pres">
      <dgm:prSet presAssocID="{4EE44C28-4873-46AD-90E3-8392262F24D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B16EFD-E630-44B0-846A-9110E8AF45CD}" type="pres">
      <dgm:prSet presAssocID="{4EE44C28-4873-46AD-90E3-8392262F24D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AF2EEE-A7C8-45B9-A298-3FB835518613}" type="pres">
      <dgm:prSet presAssocID="{4EE44C28-4873-46AD-90E3-8392262F24D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58F0A2-F730-4FBD-8CC9-BD72B80E3D47}" type="pres">
      <dgm:prSet presAssocID="{4EE44C28-4873-46AD-90E3-8392262F24D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5D11FB-8E47-4064-B0D4-37C2B7DB3EBD}" type="pres">
      <dgm:prSet presAssocID="{4EE44C28-4873-46AD-90E3-8392262F24D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81C0FB-5D79-4400-8636-F0398DD007CD}" srcId="{4EE44C28-4873-46AD-90E3-8392262F24D7}" destId="{3E68FDCC-0BDC-4F46-AD7F-E09044F01DC4}" srcOrd="1" destOrd="0" parTransId="{84D79EE2-AE32-406B-A60B-18FE667D1200}" sibTransId="{0A0C6B25-50D3-427F-9CC8-49DC752F3AC9}"/>
    <dgm:cxn modelId="{97E6B8B1-61C1-4F0F-A1B7-3BD6A17F9067}" srcId="{4EE44C28-4873-46AD-90E3-8392262F24D7}" destId="{E48C5950-F1B7-42ED-9EE5-A6249DB0A3C0}" srcOrd="4" destOrd="0" parTransId="{4891A486-2335-4D1F-809B-C37836BB6C65}" sibTransId="{81053D08-767B-447B-AE7F-EED3DA5F2950}"/>
    <dgm:cxn modelId="{D72973FE-7AA5-45A9-A29B-EAB2583428E7}" srcId="{4EE44C28-4873-46AD-90E3-8392262F24D7}" destId="{7EDD70EE-37B4-49A3-A27D-CAC691D3F35B}" srcOrd="0" destOrd="0" parTransId="{B088C66B-6390-4A7C-8629-00309780B0B8}" sibTransId="{3465A5D8-0297-4EC6-B736-D07B6E71F424}"/>
    <dgm:cxn modelId="{1DFB57B5-7711-4646-9F63-A3DF642DC6DA}" type="presOf" srcId="{E48C5950-F1B7-42ED-9EE5-A6249DB0A3C0}" destId="{A31E2A98-2F2E-4552-9307-16F487E30668}" srcOrd="0" destOrd="0" presId="urn:microsoft.com/office/officeart/2005/8/layout/vProcess5"/>
    <dgm:cxn modelId="{F8E9CC3B-4CF5-4552-8314-B9C6840AEDAA}" type="presOf" srcId="{0A0C6B25-50D3-427F-9CC8-49DC752F3AC9}" destId="{F55EACFE-8B23-4073-BFA8-288D28DBD630}" srcOrd="0" destOrd="0" presId="urn:microsoft.com/office/officeart/2005/8/layout/vProcess5"/>
    <dgm:cxn modelId="{2349EEBA-97C5-4219-8D78-C2ADA09406E6}" srcId="{4EE44C28-4873-46AD-90E3-8392262F24D7}" destId="{B36A7416-2E81-4833-BA5C-A5590C2B35D2}" srcOrd="2" destOrd="0" parTransId="{84F2EE20-B05C-4759-A981-12289E8E8315}" sibTransId="{9FFAD651-3854-443B-8550-1E21DAFF2B59}"/>
    <dgm:cxn modelId="{9DD1F688-F7E0-4435-87D8-BDE76E55A608}" srcId="{4EE44C28-4873-46AD-90E3-8392262F24D7}" destId="{8BB2A95B-6E85-4054-A97B-599997D67D0B}" srcOrd="3" destOrd="0" parTransId="{50A8D0D5-F97B-4DDB-B1E0-A7A60B3E2581}" sibTransId="{E587CB1F-BF0C-4429-99D1-9F9D1BE058F1}"/>
    <dgm:cxn modelId="{70118599-D639-46DB-B088-CB7F39CFCE97}" type="presOf" srcId="{E48C5950-F1B7-42ED-9EE5-A6249DB0A3C0}" destId="{405D11FB-8E47-4064-B0D4-37C2B7DB3EBD}" srcOrd="1" destOrd="0" presId="urn:microsoft.com/office/officeart/2005/8/layout/vProcess5"/>
    <dgm:cxn modelId="{DE258F93-07F6-477F-8FBD-A3AF741B90CA}" type="presOf" srcId="{3E68FDCC-0BDC-4F46-AD7F-E09044F01DC4}" destId="{ACF5D24B-7214-42B6-B2AA-F2DFD9960720}" srcOrd="0" destOrd="0" presId="urn:microsoft.com/office/officeart/2005/8/layout/vProcess5"/>
    <dgm:cxn modelId="{AF69B389-9292-41F5-AECA-E500A29E512A}" type="presOf" srcId="{B36A7416-2E81-4833-BA5C-A5590C2B35D2}" destId="{C4AF2EEE-A7C8-45B9-A298-3FB835518613}" srcOrd="1" destOrd="0" presId="urn:microsoft.com/office/officeart/2005/8/layout/vProcess5"/>
    <dgm:cxn modelId="{E4E1ACC2-70F4-4BF9-BF98-38017757F42D}" type="presOf" srcId="{7EDD70EE-37B4-49A3-A27D-CAC691D3F35B}" destId="{2870F13D-4DB9-4DF2-924E-3B1D44C86D5D}" srcOrd="1" destOrd="0" presId="urn:microsoft.com/office/officeart/2005/8/layout/vProcess5"/>
    <dgm:cxn modelId="{70B11A46-0A5E-4D2E-80C2-1DCB7F2CCE04}" type="presOf" srcId="{B36A7416-2E81-4833-BA5C-A5590C2B35D2}" destId="{BA2E32F6-AE7A-4715-A481-45B834904E8C}" srcOrd="0" destOrd="0" presId="urn:microsoft.com/office/officeart/2005/8/layout/vProcess5"/>
    <dgm:cxn modelId="{F53B3E50-D406-47D3-BD63-AD3110F841AE}" type="presOf" srcId="{8BB2A95B-6E85-4054-A97B-599997D67D0B}" destId="{B1C0D38D-1A83-420F-93E6-E948D508BADC}" srcOrd="0" destOrd="0" presId="urn:microsoft.com/office/officeart/2005/8/layout/vProcess5"/>
    <dgm:cxn modelId="{BBCA9EDE-A78C-420D-99A9-39B13AE6138B}" type="presOf" srcId="{E587CB1F-BF0C-4429-99D1-9F9D1BE058F1}" destId="{36E95EBF-5CDA-4670-980D-6891C47D82B7}" srcOrd="0" destOrd="0" presId="urn:microsoft.com/office/officeart/2005/8/layout/vProcess5"/>
    <dgm:cxn modelId="{A3A8866A-D2F0-4CF2-8D10-8E8472A470B6}" type="presOf" srcId="{4EE44C28-4873-46AD-90E3-8392262F24D7}" destId="{145FA3C7-5257-428D-8DD7-706A580CBCC7}" srcOrd="0" destOrd="0" presId="urn:microsoft.com/office/officeart/2005/8/layout/vProcess5"/>
    <dgm:cxn modelId="{18C54DA5-9837-40D0-8866-A6C3CD99C9FA}" type="presOf" srcId="{7EDD70EE-37B4-49A3-A27D-CAC691D3F35B}" destId="{B13ACC73-305A-45E5-8FD4-30BDE3B2CAD6}" srcOrd="0" destOrd="0" presId="urn:microsoft.com/office/officeart/2005/8/layout/vProcess5"/>
    <dgm:cxn modelId="{6AF5F85F-AE70-4C2B-9346-ABFFEA5F2F5E}" type="presOf" srcId="{9FFAD651-3854-443B-8550-1E21DAFF2B59}" destId="{12045F01-0009-46DE-BBE5-FC0EF9EB0B31}" srcOrd="0" destOrd="0" presId="urn:microsoft.com/office/officeart/2005/8/layout/vProcess5"/>
    <dgm:cxn modelId="{25E626AB-C63E-4B7F-B8BD-148D59A52C96}" type="presOf" srcId="{3E68FDCC-0BDC-4F46-AD7F-E09044F01DC4}" destId="{1EB16EFD-E630-44B0-846A-9110E8AF45CD}" srcOrd="1" destOrd="0" presId="urn:microsoft.com/office/officeart/2005/8/layout/vProcess5"/>
    <dgm:cxn modelId="{D2605BBC-866B-4DB5-8448-38FE304E3996}" type="presOf" srcId="{8BB2A95B-6E85-4054-A97B-599997D67D0B}" destId="{A058F0A2-F730-4FBD-8CC9-BD72B80E3D47}" srcOrd="1" destOrd="0" presId="urn:microsoft.com/office/officeart/2005/8/layout/vProcess5"/>
    <dgm:cxn modelId="{02E049A6-2FD0-41B7-B6D3-7E39358B9E5F}" type="presOf" srcId="{3465A5D8-0297-4EC6-B736-D07B6E71F424}" destId="{9FA0B20E-F8BC-4AC5-A1E2-208D4840C24F}" srcOrd="0" destOrd="0" presId="urn:microsoft.com/office/officeart/2005/8/layout/vProcess5"/>
    <dgm:cxn modelId="{0530C8CE-B9C0-47D6-9ED9-729108ABB50D}" type="presParOf" srcId="{145FA3C7-5257-428D-8DD7-706A580CBCC7}" destId="{6F452C5F-417C-48D3-8387-11ED91F50DAB}" srcOrd="0" destOrd="0" presId="urn:microsoft.com/office/officeart/2005/8/layout/vProcess5"/>
    <dgm:cxn modelId="{2F309F3F-1972-49BD-A72C-FFC932612A1F}" type="presParOf" srcId="{145FA3C7-5257-428D-8DD7-706A580CBCC7}" destId="{B13ACC73-305A-45E5-8FD4-30BDE3B2CAD6}" srcOrd="1" destOrd="0" presId="urn:microsoft.com/office/officeart/2005/8/layout/vProcess5"/>
    <dgm:cxn modelId="{58C72D95-AC53-408E-88B8-3DE014BBC111}" type="presParOf" srcId="{145FA3C7-5257-428D-8DD7-706A580CBCC7}" destId="{ACF5D24B-7214-42B6-B2AA-F2DFD9960720}" srcOrd="2" destOrd="0" presId="urn:microsoft.com/office/officeart/2005/8/layout/vProcess5"/>
    <dgm:cxn modelId="{4F807EFC-A218-4C27-8E93-5A01A72348CF}" type="presParOf" srcId="{145FA3C7-5257-428D-8DD7-706A580CBCC7}" destId="{BA2E32F6-AE7A-4715-A481-45B834904E8C}" srcOrd="3" destOrd="0" presId="urn:microsoft.com/office/officeart/2005/8/layout/vProcess5"/>
    <dgm:cxn modelId="{D6E973B4-8364-4D92-BD1C-ACCF0D2E4311}" type="presParOf" srcId="{145FA3C7-5257-428D-8DD7-706A580CBCC7}" destId="{B1C0D38D-1A83-420F-93E6-E948D508BADC}" srcOrd="4" destOrd="0" presId="urn:microsoft.com/office/officeart/2005/8/layout/vProcess5"/>
    <dgm:cxn modelId="{3F439580-A105-4A3B-9235-B5DE01870FC6}" type="presParOf" srcId="{145FA3C7-5257-428D-8DD7-706A580CBCC7}" destId="{A31E2A98-2F2E-4552-9307-16F487E30668}" srcOrd="5" destOrd="0" presId="urn:microsoft.com/office/officeart/2005/8/layout/vProcess5"/>
    <dgm:cxn modelId="{83E28A1A-F762-46CD-9223-0F6C7F6B5AE4}" type="presParOf" srcId="{145FA3C7-5257-428D-8DD7-706A580CBCC7}" destId="{9FA0B20E-F8BC-4AC5-A1E2-208D4840C24F}" srcOrd="6" destOrd="0" presId="urn:microsoft.com/office/officeart/2005/8/layout/vProcess5"/>
    <dgm:cxn modelId="{C5BA348B-EE95-489A-8475-C71113C8E2DF}" type="presParOf" srcId="{145FA3C7-5257-428D-8DD7-706A580CBCC7}" destId="{F55EACFE-8B23-4073-BFA8-288D28DBD630}" srcOrd="7" destOrd="0" presId="urn:microsoft.com/office/officeart/2005/8/layout/vProcess5"/>
    <dgm:cxn modelId="{C5A97EF2-3283-48C7-A0E6-C4448A6E1E6C}" type="presParOf" srcId="{145FA3C7-5257-428D-8DD7-706A580CBCC7}" destId="{12045F01-0009-46DE-BBE5-FC0EF9EB0B31}" srcOrd="8" destOrd="0" presId="urn:microsoft.com/office/officeart/2005/8/layout/vProcess5"/>
    <dgm:cxn modelId="{ACFDAB6F-29CD-4958-B24A-A9C3538B6ACE}" type="presParOf" srcId="{145FA3C7-5257-428D-8DD7-706A580CBCC7}" destId="{36E95EBF-5CDA-4670-980D-6891C47D82B7}" srcOrd="9" destOrd="0" presId="urn:microsoft.com/office/officeart/2005/8/layout/vProcess5"/>
    <dgm:cxn modelId="{4EB06392-2B23-4C69-8314-5798969DE333}" type="presParOf" srcId="{145FA3C7-5257-428D-8DD7-706A580CBCC7}" destId="{2870F13D-4DB9-4DF2-924E-3B1D44C86D5D}" srcOrd="10" destOrd="0" presId="urn:microsoft.com/office/officeart/2005/8/layout/vProcess5"/>
    <dgm:cxn modelId="{E00DBEBA-5AD1-47A5-A271-E7435A8F3C4C}" type="presParOf" srcId="{145FA3C7-5257-428D-8DD7-706A580CBCC7}" destId="{1EB16EFD-E630-44B0-846A-9110E8AF45CD}" srcOrd="11" destOrd="0" presId="urn:microsoft.com/office/officeart/2005/8/layout/vProcess5"/>
    <dgm:cxn modelId="{7688AC20-B889-4AF3-9FB5-FFD2A2DF3D13}" type="presParOf" srcId="{145FA3C7-5257-428D-8DD7-706A580CBCC7}" destId="{C4AF2EEE-A7C8-45B9-A298-3FB835518613}" srcOrd="12" destOrd="0" presId="urn:microsoft.com/office/officeart/2005/8/layout/vProcess5"/>
    <dgm:cxn modelId="{BD79CFCB-6CB8-46EC-933B-00F0364EB8ED}" type="presParOf" srcId="{145FA3C7-5257-428D-8DD7-706A580CBCC7}" destId="{A058F0A2-F730-4FBD-8CC9-BD72B80E3D47}" srcOrd="13" destOrd="0" presId="urn:microsoft.com/office/officeart/2005/8/layout/vProcess5"/>
    <dgm:cxn modelId="{CD8A74E9-0D87-486B-B2EA-C437C3867AB4}" type="presParOf" srcId="{145FA3C7-5257-428D-8DD7-706A580CBCC7}" destId="{405D11FB-8E47-4064-B0D4-37C2B7DB3EB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44C28-4873-46AD-90E3-8392262F24D7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7EDD70EE-37B4-49A3-A27D-CAC691D3F35B}">
      <dgm:prSet phldrT="[Texto]" custT="1"/>
      <dgm:spPr/>
      <dgm:t>
        <a:bodyPr/>
        <a:lstStyle/>
        <a:p>
          <a:pPr algn="ctr"/>
          <a:r>
            <a:rPr lang="pt-BR" sz="2200" b="0" dirty="0" smtClean="0">
              <a:latin typeface="Cambria Math" pitchFamily="18" charset="0"/>
              <a:ea typeface="Cambria Math" pitchFamily="18" charset="0"/>
            </a:rPr>
            <a:t>Lavratura do TCO nos </a:t>
          </a:r>
        </a:p>
        <a:p>
          <a:pPr algn="ctr"/>
          <a:r>
            <a:rPr lang="pt-BR" sz="2200" b="0" dirty="0" smtClean="0">
              <a:latin typeface="Cambria Math" pitchFamily="18" charset="0"/>
              <a:ea typeface="Cambria Math" pitchFamily="18" charset="0"/>
            </a:rPr>
            <a:t>295 municípios catarinenses</a:t>
          </a:r>
          <a:endParaRPr lang="pt-BR" sz="2200" b="0" dirty="0">
            <a:latin typeface="Cambria Math" pitchFamily="18" charset="0"/>
            <a:ea typeface="Cambria Math" pitchFamily="18" charset="0"/>
          </a:endParaRPr>
        </a:p>
      </dgm:t>
    </dgm:pt>
    <dgm:pt modelId="{B088C66B-6390-4A7C-8629-00309780B0B8}" type="parTrans" cxnId="{D72973FE-7AA5-45A9-A29B-EAB2583428E7}">
      <dgm:prSet/>
      <dgm:spPr/>
      <dgm:t>
        <a:bodyPr/>
        <a:lstStyle/>
        <a:p>
          <a:pPr algn="ctr"/>
          <a:endParaRPr lang="pt-BR" sz="2200" b="0">
            <a:latin typeface="Cambria Math" pitchFamily="18" charset="0"/>
            <a:ea typeface="Cambria Math" pitchFamily="18" charset="0"/>
          </a:endParaRPr>
        </a:p>
      </dgm:t>
    </dgm:pt>
    <dgm:pt modelId="{3465A5D8-0297-4EC6-B736-D07B6E71F424}" type="sibTrans" cxnId="{D72973FE-7AA5-45A9-A29B-EAB2583428E7}">
      <dgm:prSet custT="1"/>
      <dgm:spPr/>
      <dgm:t>
        <a:bodyPr/>
        <a:lstStyle/>
        <a:p>
          <a:pPr algn="ctr"/>
          <a:endParaRPr lang="pt-BR" sz="2200" b="0">
            <a:latin typeface="Cambria Math" pitchFamily="18" charset="0"/>
            <a:ea typeface="Cambria Math" pitchFamily="18" charset="0"/>
          </a:endParaRPr>
        </a:p>
      </dgm:t>
    </dgm:pt>
    <dgm:pt modelId="{3E68FDCC-0BDC-4F46-AD7F-E09044F01DC4}">
      <dgm:prSet phldrT="[Texto]" custT="1"/>
      <dgm:spPr/>
      <dgm:t>
        <a:bodyPr/>
        <a:lstStyle/>
        <a:p>
          <a:pPr algn="ctr">
            <a:tabLst/>
          </a:pPr>
          <a:r>
            <a:rPr lang="pt-BR" sz="2200" b="0" dirty="0" smtClean="0">
              <a:latin typeface="Cambria Math" pitchFamily="18" charset="0"/>
              <a:ea typeface="Cambria Math" pitchFamily="18" charset="0"/>
            </a:rPr>
            <a:t>Mais de 97 mil </a:t>
          </a:r>
          <a:r>
            <a:rPr lang="pt-BR" sz="2200" b="0" dirty="0" err="1" smtClean="0">
              <a:latin typeface="Cambria Math" pitchFamily="18" charset="0"/>
              <a:ea typeface="Cambria Math" pitchFamily="18" charset="0"/>
            </a:rPr>
            <a:t>TCOs</a:t>
          </a:r>
          <a:r>
            <a:rPr lang="pt-BR" sz="2200" b="0" dirty="0" smtClean="0">
              <a:latin typeface="Cambria Math" pitchFamily="18" charset="0"/>
              <a:ea typeface="Cambria Math" pitchFamily="18" charset="0"/>
            </a:rPr>
            <a:t> </a:t>
          </a:r>
        </a:p>
        <a:p>
          <a:pPr algn="ctr">
            <a:tabLst/>
          </a:pPr>
          <a:r>
            <a:rPr lang="pt-BR" sz="2200" b="0" dirty="0" smtClean="0">
              <a:latin typeface="Cambria Math" pitchFamily="18" charset="0"/>
              <a:ea typeface="Cambria Math" pitchFamily="18" charset="0"/>
            </a:rPr>
            <a:t>lavrados desde 2007</a:t>
          </a:r>
          <a:endParaRPr lang="pt-BR" sz="2200" b="0" dirty="0">
            <a:latin typeface="Cambria Math" pitchFamily="18" charset="0"/>
            <a:ea typeface="Cambria Math" pitchFamily="18" charset="0"/>
          </a:endParaRPr>
        </a:p>
      </dgm:t>
    </dgm:pt>
    <dgm:pt modelId="{84D79EE2-AE32-406B-A60B-18FE667D1200}" type="parTrans" cxnId="{B781C0FB-5D79-4400-8636-F0398DD007CD}">
      <dgm:prSet/>
      <dgm:spPr/>
      <dgm:t>
        <a:bodyPr/>
        <a:lstStyle/>
        <a:p>
          <a:pPr algn="ctr"/>
          <a:endParaRPr lang="pt-BR" sz="2200" b="0">
            <a:latin typeface="Cambria Math" pitchFamily="18" charset="0"/>
            <a:ea typeface="Cambria Math" pitchFamily="18" charset="0"/>
          </a:endParaRPr>
        </a:p>
      </dgm:t>
    </dgm:pt>
    <dgm:pt modelId="{0A0C6B25-50D3-427F-9CC8-49DC752F3AC9}" type="sibTrans" cxnId="{B781C0FB-5D79-4400-8636-F0398DD007CD}">
      <dgm:prSet custT="1"/>
      <dgm:spPr/>
      <dgm:t>
        <a:bodyPr/>
        <a:lstStyle/>
        <a:p>
          <a:pPr algn="ctr"/>
          <a:endParaRPr lang="pt-BR" sz="2200" b="0">
            <a:latin typeface="Cambria Math" pitchFamily="18" charset="0"/>
            <a:ea typeface="Cambria Math" pitchFamily="18" charset="0"/>
          </a:endParaRPr>
        </a:p>
      </dgm:t>
    </dgm:pt>
    <dgm:pt modelId="{145FA3C7-5257-428D-8DD7-706A580CBCC7}" type="pres">
      <dgm:prSet presAssocID="{4EE44C28-4873-46AD-90E3-8392262F24D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452C5F-417C-48D3-8387-11ED91F50DAB}" type="pres">
      <dgm:prSet presAssocID="{4EE44C28-4873-46AD-90E3-8392262F24D7}" presName="dummyMaxCanvas" presStyleCnt="0">
        <dgm:presLayoutVars/>
      </dgm:prSet>
      <dgm:spPr/>
      <dgm:t>
        <a:bodyPr/>
        <a:lstStyle/>
        <a:p>
          <a:endParaRPr lang="pt-BR"/>
        </a:p>
      </dgm:t>
    </dgm:pt>
    <dgm:pt modelId="{89396565-2C27-4013-850A-36FFB2921D6F}" type="pres">
      <dgm:prSet presAssocID="{4EE44C28-4873-46AD-90E3-8392262F24D7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4AA754-70C8-417B-8909-336078317D77}" type="pres">
      <dgm:prSet presAssocID="{4EE44C28-4873-46AD-90E3-8392262F24D7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75A44D-1C39-450C-9F7A-270A24924B57}" type="pres">
      <dgm:prSet presAssocID="{4EE44C28-4873-46AD-90E3-8392262F24D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88B894-2996-4F40-88B9-C0CACFDE61D5}" type="pres">
      <dgm:prSet presAssocID="{4EE44C28-4873-46AD-90E3-8392262F24D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F5D952-433A-4932-A54C-EFAC8A4E1202}" type="pres">
      <dgm:prSet presAssocID="{4EE44C28-4873-46AD-90E3-8392262F24D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15F617-A894-412F-B431-7B12DEB7BD99}" type="presOf" srcId="{3465A5D8-0297-4EC6-B736-D07B6E71F424}" destId="{A975A44D-1C39-450C-9F7A-270A24924B57}" srcOrd="0" destOrd="0" presId="urn:microsoft.com/office/officeart/2005/8/layout/vProcess5"/>
    <dgm:cxn modelId="{CA4AB19D-DE74-444A-A07C-2F6D19299813}" type="presOf" srcId="{7EDD70EE-37B4-49A3-A27D-CAC691D3F35B}" destId="{5388B894-2996-4F40-88B9-C0CACFDE61D5}" srcOrd="1" destOrd="0" presId="urn:microsoft.com/office/officeart/2005/8/layout/vProcess5"/>
    <dgm:cxn modelId="{C7661260-C1FB-487F-A47C-3B8D92747808}" type="presOf" srcId="{7EDD70EE-37B4-49A3-A27D-CAC691D3F35B}" destId="{89396565-2C27-4013-850A-36FFB2921D6F}" srcOrd="0" destOrd="0" presId="urn:microsoft.com/office/officeart/2005/8/layout/vProcess5"/>
    <dgm:cxn modelId="{FCC5776C-D53D-4F86-A553-5EA0DC68C7B3}" type="presOf" srcId="{3E68FDCC-0BDC-4F46-AD7F-E09044F01DC4}" destId="{BBF5D952-433A-4932-A54C-EFAC8A4E1202}" srcOrd="1" destOrd="0" presId="urn:microsoft.com/office/officeart/2005/8/layout/vProcess5"/>
    <dgm:cxn modelId="{B781C0FB-5D79-4400-8636-F0398DD007CD}" srcId="{4EE44C28-4873-46AD-90E3-8392262F24D7}" destId="{3E68FDCC-0BDC-4F46-AD7F-E09044F01DC4}" srcOrd="1" destOrd="0" parTransId="{84D79EE2-AE32-406B-A60B-18FE667D1200}" sibTransId="{0A0C6B25-50D3-427F-9CC8-49DC752F3AC9}"/>
    <dgm:cxn modelId="{D72973FE-7AA5-45A9-A29B-EAB2583428E7}" srcId="{4EE44C28-4873-46AD-90E3-8392262F24D7}" destId="{7EDD70EE-37B4-49A3-A27D-CAC691D3F35B}" srcOrd="0" destOrd="0" parTransId="{B088C66B-6390-4A7C-8629-00309780B0B8}" sibTransId="{3465A5D8-0297-4EC6-B736-D07B6E71F424}"/>
    <dgm:cxn modelId="{612E836A-5008-44CF-9E45-4A63B7086BD7}" type="presOf" srcId="{4EE44C28-4873-46AD-90E3-8392262F24D7}" destId="{145FA3C7-5257-428D-8DD7-706A580CBCC7}" srcOrd="0" destOrd="0" presId="urn:microsoft.com/office/officeart/2005/8/layout/vProcess5"/>
    <dgm:cxn modelId="{1F408163-E3CB-447D-A260-02FFFD592F55}" type="presOf" srcId="{3E68FDCC-0BDC-4F46-AD7F-E09044F01DC4}" destId="{8B4AA754-70C8-417B-8909-336078317D77}" srcOrd="0" destOrd="0" presId="urn:microsoft.com/office/officeart/2005/8/layout/vProcess5"/>
    <dgm:cxn modelId="{7ED47E37-22E3-4B4E-897D-183036B5566E}" type="presParOf" srcId="{145FA3C7-5257-428D-8DD7-706A580CBCC7}" destId="{6F452C5F-417C-48D3-8387-11ED91F50DAB}" srcOrd="0" destOrd="0" presId="urn:microsoft.com/office/officeart/2005/8/layout/vProcess5"/>
    <dgm:cxn modelId="{F04045A0-3619-4542-9EE1-7A1614E4668A}" type="presParOf" srcId="{145FA3C7-5257-428D-8DD7-706A580CBCC7}" destId="{89396565-2C27-4013-850A-36FFB2921D6F}" srcOrd="1" destOrd="0" presId="urn:microsoft.com/office/officeart/2005/8/layout/vProcess5"/>
    <dgm:cxn modelId="{2FD663CD-CE22-4CDB-9955-B163F57B3A80}" type="presParOf" srcId="{145FA3C7-5257-428D-8DD7-706A580CBCC7}" destId="{8B4AA754-70C8-417B-8909-336078317D77}" srcOrd="2" destOrd="0" presId="urn:microsoft.com/office/officeart/2005/8/layout/vProcess5"/>
    <dgm:cxn modelId="{CEF3B8BD-2A6C-4928-8F73-76688357BBF8}" type="presParOf" srcId="{145FA3C7-5257-428D-8DD7-706A580CBCC7}" destId="{A975A44D-1C39-450C-9F7A-270A24924B57}" srcOrd="3" destOrd="0" presId="urn:microsoft.com/office/officeart/2005/8/layout/vProcess5"/>
    <dgm:cxn modelId="{0160079E-B52D-4B96-A293-D703BC91EC86}" type="presParOf" srcId="{145FA3C7-5257-428D-8DD7-706A580CBCC7}" destId="{5388B894-2996-4F40-88B9-C0CACFDE61D5}" srcOrd="4" destOrd="0" presId="urn:microsoft.com/office/officeart/2005/8/layout/vProcess5"/>
    <dgm:cxn modelId="{F2807588-40B8-46F0-9E11-BF9FE3B546C8}" type="presParOf" srcId="{145FA3C7-5257-428D-8DD7-706A580CBCC7}" destId="{BBF5D952-433A-4932-A54C-EFAC8A4E120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4BCA61-4732-464D-9495-6ECFBE498848}" type="doc">
      <dgm:prSet loTypeId="urn:microsoft.com/office/officeart/2005/8/layout/b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D3E0DDC-B390-4188-A990-FDB3A8B5197E}">
      <dgm:prSet phldrT="[Texto]" custT="1"/>
      <dgm:spPr/>
      <dgm:t>
        <a:bodyPr/>
        <a:lstStyle/>
        <a:p>
          <a:r>
            <a:rPr lang="pt-BR" sz="1000" dirty="0" smtClean="0">
              <a:ln/>
              <a:solidFill>
                <a:schemeClr val="tx1"/>
              </a:solidFill>
              <a:latin typeface="+mn-lt"/>
            </a:rPr>
            <a:t>FLAGRANTE DE INFRAÇÃO PENAL DE MENOR POTENCIAL OFENSIVO ATENDIDO PELA PM</a:t>
          </a:r>
          <a:endParaRPr lang="pt-BR" sz="1000" dirty="0">
            <a:ln/>
            <a:solidFill>
              <a:schemeClr val="tx1"/>
            </a:solidFill>
            <a:latin typeface="+mn-lt"/>
          </a:endParaRPr>
        </a:p>
      </dgm:t>
    </dgm:pt>
    <dgm:pt modelId="{B8BCE8EA-BDB4-4994-8C57-AABD5FC704F1}" type="parTrans" cxnId="{6FDAB1E2-4F23-4E79-905F-C3E2E3FEF0F9}">
      <dgm:prSet/>
      <dgm:spPr/>
      <dgm:t>
        <a:bodyPr/>
        <a:lstStyle/>
        <a:p>
          <a:endParaRPr lang="pt-BR" sz="24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F8D5B72-96CB-4A0E-AC3F-F50A9BF854FF}" type="sibTrans" cxnId="{6FDAB1E2-4F23-4E79-905F-C3E2E3FEF0F9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pt-BR" sz="7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B578944E-F525-44E1-B300-79696DC73B31}">
      <dgm:prSet phldrT="[Texto]" custT="1"/>
      <dgm:spPr/>
      <dgm:t>
        <a:bodyPr/>
        <a:lstStyle/>
        <a:p>
          <a:r>
            <a:rPr lang="pt-BR" sz="1000" dirty="0" smtClean="0">
              <a:ln/>
              <a:solidFill>
                <a:schemeClr val="tx1"/>
              </a:solidFill>
              <a:latin typeface="+mn-lt"/>
            </a:rPr>
            <a:t>AUTOR, VÍTIMA E TESTEMUNHAS PRESTAM DECLARAÇÕES À PM PARA LAVRAR FICHA DE OCORRÊNCIA</a:t>
          </a:r>
          <a:endParaRPr lang="pt-BR" sz="1000" dirty="0">
            <a:ln/>
            <a:solidFill>
              <a:schemeClr val="tx1"/>
            </a:solidFill>
            <a:latin typeface="+mn-lt"/>
          </a:endParaRPr>
        </a:p>
      </dgm:t>
    </dgm:pt>
    <dgm:pt modelId="{E4300A07-34E9-44CD-8D15-15347D6DAE08}" type="parTrans" cxnId="{34EA3827-A07D-4DC9-A5EC-1082F3AAA7EF}">
      <dgm:prSet/>
      <dgm:spPr/>
      <dgm:t>
        <a:bodyPr/>
        <a:lstStyle/>
        <a:p>
          <a:endParaRPr lang="pt-BR" sz="24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AF13E1DE-0448-4029-B60E-83FA3652E447}" type="sibTrans" cxnId="{34EA3827-A07D-4DC9-A5EC-1082F3AAA7EF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pt-BR" sz="7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33166E0-DA30-4BE0-8953-38533B989AFE}">
      <dgm:prSet phldrT="[Texto]" custT="1"/>
      <dgm:spPr/>
      <dgm:t>
        <a:bodyPr/>
        <a:lstStyle/>
        <a:p>
          <a:r>
            <a:rPr lang="pt-BR" sz="900" dirty="0" smtClean="0">
              <a:ln/>
              <a:solidFill>
                <a:schemeClr val="tx1"/>
              </a:solidFill>
              <a:latin typeface="+mn-lt"/>
            </a:rPr>
            <a:t>AUTOR, VÍTIMA E TESTEMUNHAS PRESTAM DECLARAÇÕES AO POLICIAL CIVIL DE PLANTÃO PARA LAVRAR O BO</a:t>
          </a:r>
          <a:endParaRPr lang="pt-BR" sz="900" dirty="0">
            <a:ln/>
            <a:solidFill>
              <a:schemeClr val="tx1"/>
            </a:solidFill>
            <a:latin typeface="+mn-lt"/>
          </a:endParaRPr>
        </a:p>
      </dgm:t>
    </dgm:pt>
    <dgm:pt modelId="{EBC38DAC-CF54-42F1-84B8-41AAD28D2233}" type="parTrans" cxnId="{258FAA4A-BB41-4BE6-8396-4BB817B81A4B}">
      <dgm:prSet/>
      <dgm:spPr/>
      <dgm:t>
        <a:bodyPr/>
        <a:lstStyle/>
        <a:p>
          <a:endParaRPr lang="pt-BR" sz="24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F67F4C70-306E-4F4A-B323-5217D99EE4E2}" type="sibTrans" cxnId="{258FAA4A-BB41-4BE6-8396-4BB817B81A4B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pt-BR" sz="7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20D8AF2A-A26E-4FC3-837B-795DCD456C5E}">
      <dgm:prSet phldrT="[Texto]" custT="1"/>
      <dgm:spPr/>
      <dgm:t>
        <a:bodyPr/>
        <a:lstStyle/>
        <a:p>
          <a:r>
            <a:rPr lang="pt-BR" sz="1000" dirty="0" smtClean="0">
              <a:ln/>
              <a:solidFill>
                <a:schemeClr val="tx1"/>
              </a:solidFill>
              <a:latin typeface="+mn-lt"/>
            </a:rPr>
            <a:t>DELEGADO RECEBE O BO E DETERMINA LAVRATURA DE TERMO CIRCUNTANCIADO</a:t>
          </a:r>
          <a:endParaRPr lang="pt-BR" sz="1000" dirty="0">
            <a:ln/>
            <a:solidFill>
              <a:schemeClr val="tx1"/>
            </a:solidFill>
            <a:latin typeface="+mn-lt"/>
          </a:endParaRPr>
        </a:p>
      </dgm:t>
    </dgm:pt>
    <dgm:pt modelId="{EA7250F2-CB10-4B88-9673-9CF6AB62E2B2}" type="parTrans" cxnId="{ED9EEE2F-C633-4BA6-967D-488CB70C711B}">
      <dgm:prSet/>
      <dgm:spPr/>
      <dgm:t>
        <a:bodyPr/>
        <a:lstStyle/>
        <a:p>
          <a:endParaRPr lang="pt-BR" sz="24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4D098C51-955B-42EF-864B-7E0A22DDD3B5}" type="sibTrans" cxnId="{ED9EEE2F-C633-4BA6-967D-488CB70C711B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pt-BR" sz="7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99731C6F-AED5-47E0-8DF2-34CEB16B0969}">
      <dgm:prSet phldrT="[Texto]" custT="1"/>
      <dgm:spPr/>
      <dgm:t>
        <a:bodyPr/>
        <a:lstStyle/>
        <a:p>
          <a:r>
            <a:rPr lang="pt-BR" sz="1000" dirty="0" smtClean="0">
              <a:ln/>
              <a:solidFill>
                <a:schemeClr val="tx1"/>
              </a:solidFill>
              <a:latin typeface="+mn-lt"/>
            </a:rPr>
            <a:t>AUTOR, VÍTIMA E TESTEMUNHAS PRESTAM DECLARAÇÕES NO TC</a:t>
          </a:r>
          <a:endParaRPr lang="pt-BR" sz="1000" dirty="0">
            <a:ln/>
            <a:solidFill>
              <a:schemeClr val="tx1"/>
            </a:solidFill>
            <a:latin typeface="+mn-lt"/>
          </a:endParaRPr>
        </a:p>
      </dgm:t>
    </dgm:pt>
    <dgm:pt modelId="{AB1EDF62-1847-477D-9A4D-2C74EF7B6927}" type="parTrans" cxnId="{9F6789C7-4C2A-410A-8937-F754D6500165}">
      <dgm:prSet/>
      <dgm:spPr/>
      <dgm:t>
        <a:bodyPr/>
        <a:lstStyle/>
        <a:p>
          <a:endParaRPr lang="pt-BR" sz="24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F458F8F-DCB2-4CEF-9348-AEED5C467318}" type="sibTrans" cxnId="{9F6789C7-4C2A-410A-8937-F754D6500165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pt-BR" sz="7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340C3B6-7F10-4587-AB18-35FF8BB5A476}">
      <dgm:prSet phldrT="[Texto]" custT="1"/>
      <dgm:spPr/>
      <dgm:t>
        <a:bodyPr/>
        <a:lstStyle/>
        <a:p>
          <a:r>
            <a:rPr lang="pt-BR" sz="1000" dirty="0" smtClean="0">
              <a:ln/>
              <a:solidFill>
                <a:schemeClr val="tx1"/>
              </a:solidFill>
              <a:latin typeface="+mn-lt"/>
            </a:rPr>
            <a:t>AUTOR DOS FATOS ASSINA O TERMO DE COMPROMISSO</a:t>
          </a:r>
          <a:endParaRPr lang="pt-BR" sz="1000" dirty="0">
            <a:ln/>
            <a:solidFill>
              <a:schemeClr val="tx1"/>
            </a:solidFill>
            <a:latin typeface="+mn-lt"/>
          </a:endParaRPr>
        </a:p>
      </dgm:t>
    </dgm:pt>
    <dgm:pt modelId="{92F02ED8-E8A0-4296-AE6D-73833509A489}" type="parTrans" cxnId="{B0F58B22-4BD7-4DF2-97C6-A12CA4B5B38D}">
      <dgm:prSet/>
      <dgm:spPr/>
      <dgm:t>
        <a:bodyPr/>
        <a:lstStyle/>
        <a:p>
          <a:endParaRPr lang="pt-BR" sz="24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35730CE6-C064-48EB-843C-0036DA44FF0A}" type="sibTrans" cxnId="{B0F58B22-4BD7-4DF2-97C6-A12CA4B5B38D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pt-BR" sz="7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DFD4FB8-8B35-453F-AE19-4D1BAFEB9C8F}">
      <dgm:prSet phldrT="[Texto]" custT="1"/>
      <dgm:spPr/>
      <dgm:t>
        <a:bodyPr/>
        <a:lstStyle/>
        <a:p>
          <a:r>
            <a:rPr lang="pt-BR" sz="1000" dirty="0" smtClean="0">
              <a:ln/>
              <a:solidFill>
                <a:schemeClr val="tx1"/>
              </a:solidFill>
              <a:latin typeface="+mn-lt"/>
            </a:rPr>
            <a:t>AUTOR DOS FATOS COMPARECE AO JECRIM</a:t>
          </a:r>
          <a:endParaRPr lang="pt-BR" sz="1000" dirty="0">
            <a:ln/>
            <a:solidFill>
              <a:schemeClr val="tx1"/>
            </a:solidFill>
            <a:latin typeface="+mn-lt"/>
          </a:endParaRPr>
        </a:p>
      </dgm:t>
    </dgm:pt>
    <dgm:pt modelId="{3ACAB45D-50A4-4155-B137-25DD4D7B4441}" type="parTrans" cxnId="{4764073E-9042-43B5-ADD7-BD5889A63DF2}">
      <dgm:prSet/>
      <dgm:spPr/>
      <dgm:t>
        <a:bodyPr/>
        <a:lstStyle/>
        <a:p>
          <a:endParaRPr lang="pt-BR" sz="24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A6B0D3BF-7252-4069-B454-622E358E6227}" type="sibTrans" cxnId="{4764073E-9042-43B5-ADD7-BD5889A63DF2}">
      <dgm:prSet/>
      <dgm:spPr/>
      <dgm:t>
        <a:bodyPr/>
        <a:lstStyle/>
        <a:p>
          <a:endParaRPr lang="pt-BR" sz="24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3E13E874-013E-4F07-A8E2-1995BE1581A6}">
      <dgm:prSet phldrT="[Texto]" custT="1"/>
      <dgm:spPr/>
      <dgm:t>
        <a:bodyPr/>
        <a:lstStyle/>
        <a:p>
          <a:r>
            <a:rPr lang="pt-BR" sz="1000" dirty="0" smtClean="0">
              <a:ln/>
              <a:solidFill>
                <a:schemeClr val="tx1"/>
              </a:solidFill>
              <a:latin typeface="+mn-lt"/>
            </a:rPr>
            <a:t>CONDUÇÃO À DELEGACIA</a:t>
          </a:r>
          <a:endParaRPr lang="pt-BR" sz="1000" dirty="0">
            <a:ln/>
            <a:solidFill>
              <a:schemeClr val="tx1"/>
            </a:solidFill>
            <a:latin typeface="+mn-lt"/>
          </a:endParaRPr>
        </a:p>
      </dgm:t>
    </dgm:pt>
    <dgm:pt modelId="{8A7DF57B-DCD9-4636-8BA9-779000C70965}" type="parTrans" cxnId="{A2446007-C62E-44C2-AB2F-0362E31529A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9A32932-FD76-4AC9-A88B-4FFBBF47A032}" type="sibTrans" cxnId="{A2446007-C62E-44C2-AB2F-0362E31529A1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450F86A-BE6A-45A9-BDA0-BAD6587AE00D}" type="pres">
      <dgm:prSet presAssocID="{444BCA61-4732-464D-9495-6ECFBE4988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CD31170-F588-4633-92C0-CE6DB722C6C5}" type="pres">
      <dgm:prSet presAssocID="{AD3E0DDC-B390-4188-A990-FDB3A8B5197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F656FD-8628-4C76-BE6F-02EA90E74899}" type="pres">
      <dgm:prSet presAssocID="{5F8D5B72-96CB-4A0E-AC3F-F50A9BF854FF}" presName="sibTrans" presStyleLbl="sibTrans1D1" presStyleIdx="0" presStyleCnt="7"/>
      <dgm:spPr/>
      <dgm:t>
        <a:bodyPr/>
        <a:lstStyle/>
        <a:p>
          <a:endParaRPr lang="pt-BR"/>
        </a:p>
      </dgm:t>
    </dgm:pt>
    <dgm:pt modelId="{034ACECF-F770-4C6B-BE5A-F16949078871}" type="pres">
      <dgm:prSet presAssocID="{5F8D5B72-96CB-4A0E-AC3F-F50A9BF854FF}" presName="connectorText" presStyleLbl="sibTrans1D1" presStyleIdx="0" presStyleCnt="7"/>
      <dgm:spPr/>
      <dgm:t>
        <a:bodyPr/>
        <a:lstStyle/>
        <a:p>
          <a:endParaRPr lang="pt-BR"/>
        </a:p>
      </dgm:t>
    </dgm:pt>
    <dgm:pt modelId="{F6A8C48E-BC1B-4E94-8A2D-4BAA2293748C}" type="pres">
      <dgm:prSet presAssocID="{B578944E-F525-44E1-B300-79696DC73B31}" presName="node" presStyleLbl="node1" presStyleIdx="1" presStyleCnt="8" custLinFactNeighborY="-7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F65BAC-A2EC-45CF-8A63-7D62674EC097}" type="pres">
      <dgm:prSet presAssocID="{AF13E1DE-0448-4029-B60E-83FA3652E447}" presName="sibTrans" presStyleLbl="sibTrans1D1" presStyleIdx="1" presStyleCnt="7"/>
      <dgm:spPr/>
      <dgm:t>
        <a:bodyPr/>
        <a:lstStyle/>
        <a:p>
          <a:endParaRPr lang="pt-BR"/>
        </a:p>
      </dgm:t>
    </dgm:pt>
    <dgm:pt modelId="{FE9DDAF8-59BE-48A3-AB2D-3CB7DEEA9CFC}" type="pres">
      <dgm:prSet presAssocID="{AF13E1DE-0448-4029-B60E-83FA3652E447}" presName="connectorText" presStyleLbl="sibTrans1D1" presStyleIdx="1" presStyleCnt="7"/>
      <dgm:spPr/>
      <dgm:t>
        <a:bodyPr/>
        <a:lstStyle/>
        <a:p>
          <a:endParaRPr lang="pt-BR"/>
        </a:p>
      </dgm:t>
    </dgm:pt>
    <dgm:pt modelId="{74D856BF-C9FF-4572-B71B-DF2ACE91B7D4}" type="pres">
      <dgm:prSet presAssocID="{3E13E874-013E-4F07-A8E2-1995BE1581A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6286C5-59B5-4434-BA1C-C7E571E8C4DB}" type="pres">
      <dgm:prSet presAssocID="{29A32932-FD76-4AC9-A88B-4FFBBF47A032}" presName="sibTrans" presStyleLbl="sibTrans1D1" presStyleIdx="2" presStyleCnt="7"/>
      <dgm:spPr/>
      <dgm:t>
        <a:bodyPr/>
        <a:lstStyle/>
        <a:p>
          <a:endParaRPr lang="pt-BR"/>
        </a:p>
      </dgm:t>
    </dgm:pt>
    <dgm:pt modelId="{A522C7A0-BF3E-43C9-84C2-007B3D8F90A3}" type="pres">
      <dgm:prSet presAssocID="{29A32932-FD76-4AC9-A88B-4FFBBF47A032}" presName="connectorText" presStyleLbl="sibTrans1D1" presStyleIdx="2" presStyleCnt="7"/>
      <dgm:spPr/>
      <dgm:t>
        <a:bodyPr/>
        <a:lstStyle/>
        <a:p>
          <a:endParaRPr lang="pt-BR"/>
        </a:p>
      </dgm:t>
    </dgm:pt>
    <dgm:pt modelId="{E41AF246-5C16-4C9C-99EE-B44CDFD0A654}" type="pres">
      <dgm:prSet presAssocID="{C33166E0-DA30-4BE0-8953-38533B989AF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48CF7C-EE9E-42AC-8F7C-E38346D0AA32}" type="pres">
      <dgm:prSet presAssocID="{F67F4C70-306E-4F4A-B323-5217D99EE4E2}" presName="sibTrans" presStyleLbl="sibTrans1D1" presStyleIdx="3" presStyleCnt="7"/>
      <dgm:spPr/>
      <dgm:t>
        <a:bodyPr/>
        <a:lstStyle/>
        <a:p>
          <a:endParaRPr lang="pt-BR"/>
        </a:p>
      </dgm:t>
    </dgm:pt>
    <dgm:pt modelId="{046CF313-4B02-4AAE-BBF5-3B61A759F321}" type="pres">
      <dgm:prSet presAssocID="{F67F4C70-306E-4F4A-B323-5217D99EE4E2}" presName="connectorText" presStyleLbl="sibTrans1D1" presStyleIdx="3" presStyleCnt="7"/>
      <dgm:spPr/>
      <dgm:t>
        <a:bodyPr/>
        <a:lstStyle/>
        <a:p>
          <a:endParaRPr lang="pt-BR"/>
        </a:p>
      </dgm:t>
    </dgm:pt>
    <dgm:pt modelId="{CD620A8E-2483-4D25-969D-43E364E1FC43}" type="pres">
      <dgm:prSet presAssocID="{20D8AF2A-A26E-4FC3-837B-795DCD456C5E}" presName="node" presStyleLbl="node1" presStyleIdx="4" presStyleCnt="8" custLinFactNeighborX="37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A63F8D-E3EF-4620-AC07-13402DB18ABB}" type="pres">
      <dgm:prSet presAssocID="{4D098C51-955B-42EF-864B-7E0A22DDD3B5}" presName="sibTrans" presStyleLbl="sibTrans1D1" presStyleIdx="4" presStyleCnt="7"/>
      <dgm:spPr/>
      <dgm:t>
        <a:bodyPr/>
        <a:lstStyle/>
        <a:p>
          <a:endParaRPr lang="pt-BR"/>
        </a:p>
      </dgm:t>
    </dgm:pt>
    <dgm:pt modelId="{6E9280C1-5FE4-4B42-8DE9-B41A237B66D5}" type="pres">
      <dgm:prSet presAssocID="{4D098C51-955B-42EF-864B-7E0A22DDD3B5}" presName="connectorText" presStyleLbl="sibTrans1D1" presStyleIdx="4" presStyleCnt="7"/>
      <dgm:spPr/>
      <dgm:t>
        <a:bodyPr/>
        <a:lstStyle/>
        <a:p>
          <a:endParaRPr lang="pt-BR"/>
        </a:p>
      </dgm:t>
    </dgm:pt>
    <dgm:pt modelId="{F95ADC2D-1B4A-43F4-9680-65E0CFB23235}" type="pres">
      <dgm:prSet presAssocID="{99731C6F-AED5-47E0-8DF2-34CEB16B096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BBA49E-DDD8-42F6-9670-13CAE0E266FC}" type="pres">
      <dgm:prSet presAssocID="{5F458F8F-DCB2-4CEF-9348-AEED5C467318}" presName="sibTrans" presStyleLbl="sibTrans1D1" presStyleIdx="5" presStyleCnt="7"/>
      <dgm:spPr/>
      <dgm:t>
        <a:bodyPr/>
        <a:lstStyle/>
        <a:p>
          <a:endParaRPr lang="pt-BR"/>
        </a:p>
      </dgm:t>
    </dgm:pt>
    <dgm:pt modelId="{6E60F04F-CC2C-43E4-BB23-7AA095F2B5F5}" type="pres">
      <dgm:prSet presAssocID="{5F458F8F-DCB2-4CEF-9348-AEED5C467318}" presName="connectorText" presStyleLbl="sibTrans1D1" presStyleIdx="5" presStyleCnt="7"/>
      <dgm:spPr/>
      <dgm:t>
        <a:bodyPr/>
        <a:lstStyle/>
        <a:p>
          <a:endParaRPr lang="pt-BR"/>
        </a:p>
      </dgm:t>
    </dgm:pt>
    <dgm:pt modelId="{AECEBB2D-367B-4E9B-8A32-85AF8622C21E}" type="pres">
      <dgm:prSet presAssocID="{E340C3B6-7F10-4587-AB18-35FF8BB5A47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31E913-1469-48F8-8804-DD55570872C9}" type="pres">
      <dgm:prSet presAssocID="{35730CE6-C064-48EB-843C-0036DA44FF0A}" presName="sibTrans" presStyleLbl="sibTrans1D1" presStyleIdx="6" presStyleCnt="7"/>
      <dgm:spPr/>
      <dgm:t>
        <a:bodyPr/>
        <a:lstStyle/>
        <a:p>
          <a:endParaRPr lang="pt-BR"/>
        </a:p>
      </dgm:t>
    </dgm:pt>
    <dgm:pt modelId="{24DDF4DD-A24D-4B0D-9534-69B3BAF6F14B}" type="pres">
      <dgm:prSet presAssocID="{35730CE6-C064-48EB-843C-0036DA44FF0A}" presName="connectorText" presStyleLbl="sibTrans1D1" presStyleIdx="6" presStyleCnt="7"/>
      <dgm:spPr/>
      <dgm:t>
        <a:bodyPr/>
        <a:lstStyle/>
        <a:p>
          <a:endParaRPr lang="pt-BR"/>
        </a:p>
      </dgm:t>
    </dgm:pt>
    <dgm:pt modelId="{5D010DDF-B2F4-4B5F-8DE0-1FFEF4BAC28E}" type="pres">
      <dgm:prSet presAssocID="{CDFD4FB8-8B35-453F-AE19-4D1BAFEB9C8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D3F382E-849D-4C59-B936-287DA0D33A0A}" type="presOf" srcId="{AF13E1DE-0448-4029-B60E-83FA3652E447}" destId="{FE9DDAF8-59BE-48A3-AB2D-3CB7DEEA9CFC}" srcOrd="1" destOrd="0" presId="urn:microsoft.com/office/officeart/2005/8/layout/bProcess3"/>
    <dgm:cxn modelId="{E5DE6D0C-549D-4C6C-91EE-D6640FE4D3F1}" type="presOf" srcId="{99731C6F-AED5-47E0-8DF2-34CEB16B0969}" destId="{F95ADC2D-1B4A-43F4-9680-65E0CFB23235}" srcOrd="0" destOrd="0" presId="urn:microsoft.com/office/officeart/2005/8/layout/bProcess3"/>
    <dgm:cxn modelId="{B0F58B22-4BD7-4DF2-97C6-A12CA4B5B38D}" srcId="{444BCA61-4732-464D-9495-6ECFBE498848}" destId="{E340C3B6-7F10-4587-AB18-35FF8BB5A476}" srcOrd="6" destOrd="0" parTransId="{92F02ED8-E8A0-4296-AE6D-73833509A489}" sibTransId="{35730CE6-C064-48EB-843C-0036DA44FF0A}"/>
    <dgm:cxn modelId="{853B00C0-BADC-4E5E-AD8A-10EE892EC30A}" type="presOf" srcId="{444BCA61-4732-464D-9495-6ECFBE498848}" destId="{2450F86A-BE6A-45A9-BDA0-BAD6587AE00D}" srcOrd="0" destOrd="0" presId="urn:microsoft.com/office/officeart/2005/8/layout/bProcess3"/>
    <dgm:cxn modelId="{D9486D16-FACB-4EEC-B473-4C8750E99A30}" type="presOf" srcId="{E340C3B6-7F10-4587-AB18-35FF8BB5A476}" destId="{AECEBB2D-367B-4E9B-8A32-85AF8622C21E}" srcOrd="0" destOrd="0" presId="urn:microsoft.com/office/officeart/2005/8/layout/bProcess3"/>
    <dgm:cxn modelId="{EBF9962F-AF33-47B3-A74D-6E887BC7B5F1}" type="presOf" srcId="{3E13E874-013E-4F07-A8E2-1995BE1581A6}" destId="{74D856BF-C9FF-4572-B71B-DF2ACE91B7D4}" srcOrd="0" destOrd="0" presId="urn:microsoft.com/office/officeart/2005/8/layout/bProcess3"/>
    <dgm:cxn modelId="{FB3ABB64-BE9F-4FFD-9DE8-E3D52DE3EE03}" type="presOf" srcId="{4D098C51-955B-42EF-864B-7E0A22DDD3B5}" destId="{6E9280C1-5FE4-4B42-8DE9-B41A237B66D5}" srcOrd="1" destOrd="0" presId="urn:microsoft.com/office/officeart/2005/8/layout/bProcess3"/>
    <dgm:cxn modelId="{C65707D2-08A9-4352-B672-3350F22BD864}" type="presOf" srcId="{C33166E0-DA30-4BE0-8953-38533B989AFE}" destId="{E41AF246-5C16-4C9C-99EE-B44CDFD0A654}" srcOrd="0" destOrd="0" presId="urn:microsoft.com/office/officeart/2005/8/layout/bProcess3"/>
    <dgm:cxn modelId="{80FF6336-C33D-44C3-8428-ECE639B22989}" type="presOf" srcId="{F67F4C70-306E-4F4A-B323-5217D99EE4E2}" destId="{3748CF7C-EE9E-42AC-8F7C-E38346D0AA32}" srcOrd="0" destOrd="0" presId="urn:microsoft.com/office/officeart/2005/8/layout/bProcess3"/>
    <dgm:cxn modelId="{6C80D11F-5FF8-4EC1-AE2E-8BBDC8F0EE4F}" type="presOf" srcId="{B578944E-F525-44E1-B300-79696DC73B31}" destId="{F6A8C48E-BC1B-4E94-8A2D-4BAA2293748C}" srcOrd="0" destOrd="0" presId="urn:microsoft.com/office/officeart/2005/8/layout/bProcess3"/>
    <dgm:cxn modelId="{ED9EEE2F-C633-4BA6-967D-488CB70C711B}" srcId="{444BCA61-4732-464D-9495-6ECFBE498848}" destId="{20D8AF2A-A26E-4FC3-837B-795DCD456C5E}" srcOrd="4" destOrd="0" parTransId="{EA7250F2-CB10-4B88-9673-9CF6AB62E2B2}" sibTransId="{4D098C51-955B-42EF-864B-7E0A22DDD3B5}"/>
    <dgm:cxn modelId="{258FAA4A-BB41-4BE6-8396-4BB817B81A4B}" srcId="{444BCA61-4732-464D-9495-6ECFBE498848}" destId="{C33166E0-DA30-4BE0-8953-38533B989AFE}" srcOrd="3" destOrd="0" parTransId="{EBC38DAC-CF54-42F1-84B8-41AAD28D2233}" sibTransId="{F67F4C70-306E-4F4A-B323-5217D99EE4E2}"/>
    <dgm:cxn modelId="{F541E38B-D7BE-4294-8474-2FC402ABF49A}" type="presOf" srcId="{29A32932-FD76-4AC9-A88B-4FFBBF47A032}" destId="{A522C7A0-BF3E-43C9-84C2-007B3D8F90A3}" srcOrd="1" destOrd="0" presId="urn:microsoft.com/office/officeart/2005/8/layout/bProcess3"/>
    <dgm:cxn modelId="{4484BAF1-94D4-4336-9B50-C326CBC4A81E}" type="presOf" srcId="{4D098C51-955B-42EF-864B-7E0A22DDD3B5}" destId="{75A63F8D-E3EF-4620-AC07-13402DB18ABB}" srcOrd="0" destOrd="0" presId="urn:microsoft.com/office/officeart/2005/8/layout/bProcess3"/>
    <dgm:cxn modelId="{560642C6-3E32-45B6-806E-5E4352DA0FE7}" type="presOf" srcId="{5F8D5B72-96CB-4A0E-AC3F-F50A9BF854FF}" destId="{034ACECF-F770-4C6B-BE5A-F16949078871}" srcOrd="1" destOrd="0" presId="urn:microsoft.com/office/officeart/2005/8/layout/bProcess3"/>
    <dgm:cxn modelId="{9F6789C7-4C2A-410A-8937-F754D6500165}" srcId="{444BCA61-4732-464D-9495-6ECFBE498848}" destId="{99731C6F-AED5-47E0-8DF2-34CEB16B0969}" srcOrd="5" destOrd="0" parTransId="{AB1EDF62-1847-477D-9A4D-2C74EF7B6927}" sibTransId="{5F458F8F-DCB2-4CEF-9348-AEED5C467318}"/>
    <dgm:cxn modelId="{0DEE97B0-ECAD-4C4F-A2F1-531CBB6ECDFE}" type="presOf" srcId="{20D8AF2A-A26E-4FC3-837B-795DCD456C5E}" destId="{CD620A8E-2483-4D25-969D-43E364E1FC43}" srcOrd="0" destOrd="0" presId="urn:microsoft.com/office/officeart/2005/8/layout/bProcess3"/>
    <dgm:cxn modelId="{48DF191A-0762-429B-9BDA-427A3A063E13}" type="presOf" srcId="{29A32932-FD76-4AC9-A88B-4FFBBF47A032}" destId="{8C6286C5-59B5-4434-BA1C-C7E571E8C4DB}" srcOrd="0" destOrd="0" presId="urn:microsoft.com/office/officeart/2005/8/layout/bProcess3"/>
    <dgm:cxn modelId="{D0A0BAC4-FD9E-412C-BABA-4E3CAE888214}" type="presOf" srcId="{5F458F8F-DCB2-4CEF-9348-AEED5C467318}" destId="{06BBA49E-DDD8-42F6-9670-13CAE0E266FC}" srcOrd="0" destOrd="0" presId="urn:microsoft.com/office/officeart/2005/8/layout/bProcess3"/>
    <dgm:cxn modelId="{4764073E-9042-43B5-ADD7-BD5889A63DF2}" srcId="{444BCA61-4732-464D-9495-6ECFBE498848}" destId="{CDFD4FB8-8B35-453F-AE19-4D1BAFEB9C8F}" srcOrd="7" destOrd="0" parTransId="{3ACAB45D-50A4-4155-B137-25DD4D7B4441}" sibTransId="{A6B0D3BF-7252-4069-B454-622E358E6227}"/>
    <dgm:cxn modelId="{6040A9C8-933E-440D-AE99-673AF498D1A8}" type="presOf" srcId="{35730CE6-C064-48EB-843C-0036DA44FF0A}" destId="{24DDF4DD-A24D-4B0D-9534-69B3BAF6F14B}" srcOrd="1" destOrd="0" presId="urn:microsoft.com/office/officeart/2005/8/layout/bProcess3"/>
    <dgm:cxn modelId="{1140D0B4-45DA-4E6D-8298-12D473047B0C}" type="presOf" srcId="{AD3E0DDC-B390-4188-A990-FDB3A8B5197E}" destId="{1CD31170-F588-4633-92C0-CE6DB722C6C5}" srcOrd="0" destOrd="0" presId="urn:microsoft.com/office/officeart/2005/8/layout/bProcess3"/>
    <dgm:cxn modelId="{F6A39715-7EF7-480E-809E-4860A9D771BB}" type="presOf" srcId="{35730CE6-C064-48EB-843C-0036DA44FF0A}" destId="{8C31E913-1469-48F8-8804-DD55570872C9}" srcOrd="0" destOrd="0" presId="urn:microsoft.com/office/officeart/2005/8/layout/bProcess3"/>
    <dgm:cxn modelId="{6FDAB1E2-4F23-4E79-905F-C3E2E3FEF0F9}" srcId="{444BCA61-4732-464D-9495-6ECFBE498848}" destId="{AD3E0DDC-B390-4188-A990-FDB3A8B5197E}" srcOrd="0" destOrd="0" parTransId="{B8BCE8EA-BDB4-4994-8C57-AABD5FC704F1}" sibTransId="{5F8D5B72-96CB-4A0E-AC3F-F50A9BF854FF}"/>
    <dgm:cxn modelId="{EB02BA28-BD65-44B7-8C1C-D01413C368C2}" type="presOf" srcId="{CDFD4FB8-8B35-453F-AE19-4D1BAFEB9C8F}" destId="{5D010DDF-B2F4-4B5F-8DE0-1FFEF4BAC28E}" srcOrd="0" destOrd="0" presId="urn:microsoft.com/office/officeart/2005/8/layout/bProcess3"/>
    <dgm:cxn modelId="{43AE65B7-7A2B-4E1E-B69D-D5547AD3E597}" type="presOf" srcId="{5F8D5B72-96CB-4A0E-AC3F-F50A9BF854FF}" destId="{F5F656FD-8628-4C76-BE6F-02EA90E74899}" srcOrd="0" destOrd="0" presId="urn:microsoft.com/office/officeart/2005/8/layout/bProcess3"/>
    <dgm:cxn modelId="{A2446007-C62E-44C2-AB2F-0362E31529A1}" srcId="{444BCA61-4732-464D-9495-6ECFBE498848}" destId="{3E13E874-013E-4F07-A8E2-1995BE1581A6}" srcOrd="2" destOrd="0" parTransId="{8A7DF57B-DCD9-4636-8BA9-779000C70965}" sibTransId="{29A32932-FD76-4AC9-A88B-4FFBBF47A032}"/>
    <dgm:cxn modelId="{42FE6D66-8CF0-44BC-89B0-08448F3E1455}" type="presOf" srcId="{5F458F8F-DCB2-4CEF-9348-AEED5C467318}" destId="{6E60F04F-CC2C-43E4-BB23-7AA095F2B5F5}" srcOrd="1" destOrd="0" presId="urn:microsoft.com/office/officeart/2005/8/layout/bProcess3"/>
    <dgm:cxn modelId="{B7B43EEA-230C-45A7-A219-478F3F109D45}" type="presOf" srcId="{F67F4C70-306E-4F4A-B323-5217D99EE4E2}" destId="{046CF313-4B02-4AAE-BBF5-3B61A759F321}" srcOrd="1" destOrd="0" presId="urn:microsoft.com/office/officeart/2005/8/layout/bProcess3"/>
    <dgm:cxn modelId="{BD019944-5E3A-4CE3-AB57-FF1E947A2F52}" type="presOf" srcId="{AF13E1DE-0448-4029-B60E-83FA3652E447}" destId="{0BF65BAC-A2EC-45CF-8A63-7D62674EC097}" srcOrd="0" destOrd="0" presId="urn:microsoft.com/office/officeart/2005/8/layout/bProcess3"/>
    <dgm:cxn modelId="{34EA3827-A07D-4DC9-A5EC-1082F3AAA7EF}" srcId="{444BCA61-4732-464D-9495-6ECFBE498848}" destId="{B578944E-F525-44E1-B300-79696DC73B31}" srcOrd="1" destOrd="0" parTransId="{E4300A07-34E9-44CD-8D15-15347D6DAE08}" sibTransId="{AF13E1DE-0448-4029-B60E-83FA3652E447}"/>
    <dgm:cxn modelId="{3617326C-0874-484A-83C7-0EE6A3986550}" type="presParOf" srcId="{2450F86A-BE6A-45A9-BDA0-BAD6587AE00D}" destId="{1CD31170-F588-4633-92C0-CE6DB722C6C5}" srcOrd="0" destOrd="0" presId="urn:microsoft.com/office/officeart/2005/8/layout/bProcess3"/>
    <dgm:cxn modelId="{2B60DB7C-EA34-4CA9-B686-EF1E9BB30F05}" type="presParOf" srcId="{2450F86A-BE6A-45A9-BDA0-BAD6587AE00D}" destId="{F5F656FD-8628-4C76-BE6F-02EA90E74899}" srcOrd="1" destOrd="0" presId="urn:microsoft.com/office/officeart/2005/8/layout/bProcess3"/>
    <dgm:cxn modelId="{E72F9DFA-6B94-443F-B4E4-9A34D91E06FA}" type="presParOf" srcId="{F5F656FD-8628-4C76-BE6F-02EA90E74899}" destId="{034ACECF-F770-4C6B-BE5A-F16949078871}" srcOrd="0" destOrd="0" presId="urn:microsoft.com/office/officeart/2005/8/layout/bProcess3"/>
    <dgm:cxn modelId="{2BBECC5F-4A79-40D5-94EA-CADE1896F85F}" type="presParOf" srcId="{2450F86A-BE6A-45A9-BDA0-BAD6587AE00D}" destId="{F6A8C48E-BC1B-4E94-8A2D-4BAA2293748C}" srcOrd="2" destOrd="0" presId="urn:microsoft.com/office/officeart/2005/8/layout/bProcess3"/>
    <dgm:cxn modelId="{BCC667FC-E6D4-4B83-932C-54BF3AF3294E}" type="presParOf" srcId="{2450F86A-BE6A-45A9-BDA0-BAD6587AE00D}" destId="{0BF65BAC-A2EC-45CF-8A63-7D62674EC097}" srcOrd="3" destOrd="0" presId="urn:microsoft.com/office/officeart/2005/8/layout/bProcess3"/>
    <dgm:cxn modelId="{59E79BC1-2BD6-4B72-B62E-9B67EFDFC027}" type="presParOf" srcId="{0BF65BAC-A2EC-45CF-8A63-7D62674EC097}" destId="{FE9DDAF8-59BE-48A3-AB2D-3CB7DEEA9CFC}" srcOrd="0" destOrd="0" presId="urn:microsoft.com/office/officeart/2005/8/layout/bProcess3"/>
    <dgm:cxn modelId="{016B6ED7-4037-4068-8089-C7987FA7936D}" type="presParOf" srcId="{2450F86A-BE6A-45A9-BDA0-BAD6587AE00D}" destId="{74D856BF-C9FF-4572-B71B-DF2ACE91B7D4}" srcOrd="4" destOrd="0" presId="urn:microsoft.com/office/officeart/2005/8/layout/bProcess3"/>
    <dgm:cxn modelId="{95533A1E-F3BC-4342-8F67-24CF98FED8A2}" type="presParOf" srcId="{2450F86A-BE6A-45A9-BDA0-BAD6587AE00D}" destId="{8C6286C5-59B5-4434-BA1C-C7E571E8C4DB}" srcOrd="5" destOrd="0" presId="urn:microsoft.com/office/officeart/2005/8/layout/bProcess3"/>
    <dgm:cxn modelId="{F706B73C-19DD-469E-B109-98248B398CF4}" type="presParOf" srcId="{8C6286C5-59B5-4434-BA1C-C7E571E8C4DB}" destId="{A522C7A0-BF3E-43C9-84C2-007B3D8F90A3}" srcOrd="0" destOrd="0" presId="urn:microsoft.com/office/officeart/2005/8/layout/bProcess3"/>
    <dgm:cxn modelId="{881B4CD2-007A-4757-BC28-FF5149CC402A}" type="presParOf" srcId="{2450F86A-BE6A-45A9-BDA0-BAD6587AE00D}" destId="{E41AF246-5C16-4C9C-99EE-B44CDFD0A654}" srcOrd="6" destOrd="0" presId="urn:microsoft.com/office/officeart/2005/8/layout/bProcess3"/>
    <dgm:cxn modelId="{8B11A624-03FB-4629-B869-90306D9CDC1B}" type="presParOf" srcId="{2450F86A-BE6A-45A9-BDA0-BAD6587AE00D}" destId="{3748CF7C-EE9E-42AC-8F7C-E38346D0AA32}" srcOrd="7" destOrd="0" presId="urn:microsoft.com/office/officeart/2005/8/layout/bProcess3"/>
    <dgm:cxn modelId="{4709AC56-608C-439E-91A9-CF6E5E9C3E9D}" type="presParOf" srcId="{3748CF7C-EE9E-42AC-8F7C-E38346D0AA32}" destId="{046CF313-4B02-4AAE-BBF5-3B61A759F321}" srcOrd="0" destOrd="0" presId="urn:microsoft.com/office/officeart/2005/8/layout/bProcess3"/>
    <dgm:cxn modelId="{9C0148AB-0742-4469-80B9-EB0B9B775115}" type="presParOf" srcId="{2450F86A-BE6A-45A9-BDA0-BAD6587AE00D}" destId="{CD620A8E-2483-4D25-969D-43E364E1FC43}" srcOrd="8" destOrd="0" presId="urn:microsoft.com/office/officeart/2005/8/layout/bProcess3"/>
    <dgm:cxn modelId="{F5473CBE-4BEB-42EE-BB54-3BBD96F009BA}" type="presParOf" srcId="{2450F86A-BE6A-45A9-BDA0-BAD6587AE00D}" destId="{75A63F8D-E3EF-4620-AC07-13402DB18ABB}" srcOrd="9" destOrd="0" presId="urn:microsoft.com/office/officeart/2005/8/layout/bProcess3"/>
    <dgm:cxn modelId="{8C515C42-434D-4343-886C-83057FCD6BD8}" type="presParOf" srcId="{75A63F8D-E3EF-4620-AC07-13402DB18ABB}" destId="{6E9280C1-5FE4-4B42-8DE9-B41A237B66D5}" srcOrd="0" destOrd="0" presId="urn:microsoft.com/office/officeart/2005/8/layout/bProcess3"/>
    <dgm:cxn modelId="{742BA829-3CF9-4920-AB23-170CBACF5D77}" type="presParOf" srcId="{2450F86A-BE6A-45A9-BDA0-BAD6587AE00D}" destId="{F95ADC2D-1B4A-43F4-9680-65E0CFB23235}" srcOrd="10" destOrd="0" presId="urn:microsoft.com/office/officeart/2005/8/layout/bProcess3"/>
    <dgm:cxn modelId="{A13F50BD-B136-474E-8E1D-35FDB4C311BB}" type="presParOf" srcId="{2450F86A-BE6A-45A9-BDA0-BAD6587AE00D}" destId="{06BBA49E-DDD8-42F6-9670-13CAE0E266FC}" srcOrd="11" destOrd="0" presId="urn:microsoft.com/office/officeart/2005/8/layout/bProcess3"/>
    <dgm:cxn modelId="{3CC57FC0-F751-45DA-AF4D-A9119532A2F9}" type="presParOf" srcId="{06BBA49E-DDD8-42F6-9670-13CAE0E266FC}" destId="{6E60F04F-CC2C-43E4-BB23-7AA095F2B5F5}" srcOrd="0" destOrd="0" presId="urn:microsoft.com/office/officeart/2005/8/layout/bProcess3"/>
    <dgm:cxn modelId="{C9AF74BB-3754-461E-978E-9A86E5429BE8}" type="presParOf" srcId="{2450F86A-BE6A-45A9-BDA0-BAD6587AE00D}" destId="{AECEBB2D-367B-4E9B-8A32-85AF8622C21E}" srcOrd="12" destOrd="0" presId="urn:microsoft.com/office/officeart/2005/8/layout/bProcess3"/>
    <dgm:cxn modelId="{8760C4E5-24E0-4DA4-A94A-9469BCA8216E}" type="presParOf" srcId="{2450F86A-BE6A-45A9-BDA0-BAD6587AE00D}" destId="{8C31E913-1469-48F8-8804-DD55570872C9}" srcOrd="13" destOrd="0" presId="urn:microsoft.com/office/officeart/2005/8/layout/bProcess3"/>
    <dgm:cxn modelId="{F2BA386F-90EC-4EBE-8E05-823A6B38EB7B}" type="presParOf" srcId="{8C31E913-1469-48F8-8804-DD55570872C9}" destId="{24DDF4DD-A24D-4B0D-9534-69B3BAF6F14B}" srcOrd="0" destOrd="0" presId="urn:microsoft.com/office/officeart/2005/8/layout/bProcess3"/>
    <dgm:cxn modelId="{B08BBCBC-3535-4404-B15D-BFEEEC0A41F2}" type="presParOf" srcId="{2450F86A-BE6A-45A9-BDA0-BAD6587AE00D}" destId="{5D010DDF-B2F4-4B5F-8DE0-1FFEF4BAC28E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4BCA61-4732-464D-9495-6ECFBE498848}" type="doc">
      <dgm:prSet loTypeId="urn:microsoft.com/office/officeart/2005/8/layout/b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D3E0DDC-B390-4188-A990-FDB3A8B5197E}">
      <dgm:prSet phldrT="[Texto]" custT="1"/>
      <dgm:spPr/>
      <dgm:t>
        <a:bodyPr/>
        <a:lstStyle/>
        <a:p>
          <a:r>
            <a:rPr lang="pt-BR" sz="900" dirty="0" smtClean="0">
              <a:ln/>
              <a:solidFill>
                <a:schemeClr val="tx1"/>
              </a:solidFill>
            </a:rPr>
            <a:t>FLAGRANTE DE INFRAÇÃO PENAL DE MENOR POTENCIAL OFENSIVO ATENDIDO PELA PM</a:t>
          </a:r>
          <a:endParaRPr lang="pt-BR" sz="900" dirty="0">
            <a:ln/>
            <a:solidFill>
              <a:schemeClr val="tx1"/>
            </a:solidFill>
          </a:endParaRPr>
        </a:p>
      </dgm:t>
    </dgm:pt>
    <dgm:pt modelId="{B8BCE8EA-BDB4-4994-8C57-AABD5FC704F1}" type="parTrans" cxnId="{6FDAB1E2-4F23-4E79-905F-C3E2E3FEF0F9}">
      <dgm:prSet/>
      <dgm:spPr/>
      <dgm:t>
        <a:bodyPr/>
        <a:lstStyle/>
        <a:p>
          <a:endParaRPr lang="pt-BR" sz="24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F8D5B72-96CB-4A0E-AC3F-F50A9BF854FF}" type="sibTrans" cxnId="{6FDAB1E2-4F23-4E79-905F-C3E2E3FEF0F9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pt-BR" sz="7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B578944E-F525-44E1-B300-79696DC73B31}">
      <dgm:prSet phldrT="[Texto]" custT="1"/>
      <dgm:spPr/>
      <dgm:t>
        <a:bodyPr/>
        <a:lstStyle/>
        <a:p>
          <a:r>
            <a:rPr lang="pt-BR" sz="800" dirty="0" smtClean="0">
              <a:ln/>
              <a:solidFill>
                <a:schemeClr val="tx1"/>
              </a:solidFill>
            </a:rPr>
            <a:t>AUTOR, VÍTIMA E TESTEMUNHAS PRESTAM DECLARAÇÕES À PM PARA LAVRAR O </a:t>
          </a:r>
        </a:p>
        <a:p>
          <a:r>
            <a:rPr lang="pt-BR" sz="800" dirty="0" smtClean="0">
              <a:ln/>
              <a:solidFill>
                <a:schemeClr val="tx1"/>
              </a:solidFill>
            </a:rPr>
            <a:t>TERMO CIRCUNSTANCIADO</a:t>
          </a:r>
          <a:endParaRPr lang="pt-BR" sz="800" dirty="0">
            <a:ln/>
            <a:solidFill>
              <a:schemeClr val="tx1"/>
            </a:solidFill>
          </a:endParaRPr>
        </a:p>
      </dgm:t>
    </dgm:pt>
    <dgm:pt modelId="{E4300A07-34E9-44CD-8D15-15347D6DAE08}" type="parTrans" cxnId="{34EA3827-A07D-4DC9-A5EC-1082F3AAA7EF}">
      <dgm:prSet/>
      <dgm:spPr/>
      <dgm:t>
        <a:bodyPr/>
        <a:lstStyle/>
        <a:p>
          <a:endParaRPr lang="pt-BR" sz="24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AF13E1DE-0448-4029-B60E-83FA3652E447}" type="sibTrans" cxnId="{34EA3827-A07D-4DC9-A5EC-1082F3AAA7EF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pt-BR" sz="7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DFD4FB8-8B35-453F-AE19-4D1BAFEB9C8F}">
      <dgm:prSet phldrT="[Texto]" custT="1"/>
      <dgm:spPr/>
      <dgm:t>
        <a:bodyPr/>
        <a:lstStyle/>
        <a:p>
          <a:r>
            <a:rPr lang="pt-BR" sz="1100" dirty="0" smtClean="0">
              <a:ln/>
              <a:solidFill>
                <a:schemeClr val="tx1"/>
              </a:solidFill>
            </a:rPr>
            <a:t>AUTOR DOS FATOS COMPARECE AO JECRIM</a:t>
          </a:r>
          <a:endParaRPr lang="pt-BR" sz="1100" dirty="0">
            <a:ln/>
            <a:solidFill>
              <a:schemeClr val="tx1"/>
            </a:solidFill>
          </a:endParaRPr>
        </a:p>
      </dgm:t>
    </dgm:pt>
    <dgm:pt modelId="{3ACAB45D-50A4-4155-B137-25DD4D7B4441}" type="parTrans" cxnId="{4764073E-9042-43B5-ADD7-BD5889A63DF2}">
      <dgm:prSet/>
      <dgm:spPr/>
      <dgm:t>
        <a:bodyPr/>
        <a:lstStyle/>
        <a:p>
          <a:endParaRPr lang="pt-BR" sz="24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A6B0D3BF-7252-4069-B454-622E358E6227}" type="sibTrans" cxnId="{4764073E-9042-43B5-ADD7-BD5889A63DF2}">
      <dgm:prSet/>
      <dgm:spPr/>
      <dgm:t>
        <a:bodyPr/>
        <a:lstStyle/>
        <a:p>
          <a:endParaRPr lang="pt-BR" sz="24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3E13E874-013E-4F07-A8E2-1995BE1581A6}">
      <dgm:prSet phldrT="[Texto]" custT="1"/>
      <dgm:spPr/>
      <dgm:t>
        <a:bodyPr/>
        <a:lstStyle/>
        <a:p>
          <a:r>
            <a:rPr lang="pt-BR" sz="1100" dirty="0" smtClean="0">
              <a:ln/>
              <a:solidFill>
                <a:schemeClr val="tx1"/>
              </a:solidFill>
            </a:rPr>
            <a:t>AUTOR DOS FATOS ASSINA O TERMO DE COMPROMISSO</a:t>
          </a:r>
          <a:endParaRPr lang="pt-BR" sz="1100" dirty="0">
            <a:ln/>
            <a:solidFill>
              <a:schemeClr val="tx1"/>
            </a:solidFill>
          </a:endParaRPr>
        </a:p>
      </dgm:t>
    </dgm:pt>
    <dgm:pt modelId="{8A7DF57B-DCD9-4636-8BA9-779000C70965}" type="parTrans" cxnId="{A2446007-C62E-44C2-AB2F-0362E31529A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9A32932-FD76-4AC9-A88B-4FFBBF47A032}" type="sibTrans" cxnId="{A2446007-C62E-44C2-AB2F-0362E31529A1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450F86A-BE6A-45A9-BDA0-BAD6587AE00D}" type="pres">
      <dgm:prSet presAssocID="{444BCA61-4732-464D-9495-6ECFBE4988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CD31170-F588-4633-92C0-CE6DB722C6C5}" type="pres">
      <dgm:prSet presAssocID="{AD3E0DDC-B390-4188-A990-FDB3A8B5197E}" presName="node" presStyleLbl="node1" presStyleIdx="0" presStyleCnt="4" custLinFactNeighborY="-78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F656FD-8628-4C76-BE6F-02EA90E74899}" type="pres">
      <dgm:prSet presAssocID="{5F8D5B72-96CB-4A0E-AC3F-F50A9BF854FF}" presName="sibTrans" presStyleLbl="sibTrans1D1" presStyleIdx="0" presStyleCnt="3"/>
      <dgm:spPr/>
      <dgm:t>
        <a:bodyPr/>
        <a:lstStyle/>
        <a:p>
          <a:endParaRPr lang="pt-BR"/>
        </a:p>
      </dgm:t>
    </dgm:pt>
    <dgm:pt modelId="{034ACECF-F770-4C6B-BE5A-F16949078871}" type="pres">
      <dgm:prSet presAssocID="{5F8D5B72-96CB-4A0E-AC3F-F50A9BF854FF}" presName="connectorText" presStyleLbl="sibTrans1D1" presStyleIdx="0" presStyleCnt="3"/>
      <dgm:spPr/>
      <dgm:t>
        <a:bodyPr/>
        <a:lstStyle/>
        <a:p>
          <a:endParaRPr lang="pt-BR"/>
        </a:p>
      </dgm:t>
    </dgm:pt>
    <dgm:pt modelId="{F6A8C48E-BC1B-4E94-8A2D-4BAA2293748C}" type="pres">
      <dgm:prSet presAssocID="{B578944E-F525-44E1-B300-79696DC73B31}" presName="node" presStyleLbl="node1" presStyleIdx="1" presStyleCnt="4" custLinFactNeighborY="-7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F65BAC-A2EC-45CF-8A63-7D62674EC097}" type="pres">
      <dgm:prSet presAssocID="{AF13E1DE-0448-4029-B60E-83FA3652E447}" presName="sibTrans" presStyleLbl="sibTrans1D1" presStyleIdx="1" presStyleCnt="3"/>
      <dgm:spPr/>
      <dgm:t>
        <a:bodyPr/>
        <a:lstStyle/>
        <a:p>
          <a:endParaRPr lang="pt-BR"/>
        </a:p>
      </dgm:t>
    </dgm:pt>
    <dgm:pt modelId="{FE9DDAF8-59BE-48A3-AB2D-3CB7DEEA9CFC}" type="pres">
      <dgm:prSet presAssocID="{AF13E1DE-0448-4029-B60E-83FA3652E447}" presName="connectorText" presStyleLbl="sibTrans1D1" presStyleIdx="1" presStyleCnt="3"/>
      <dgm:spPr/>
      <dgm:t>
        <a:bodyPr/>
        <a:lstStyle/>
        <a:p>
          <a:endParaRPr lang="pt-BR"/>
        </a:p>
      </dgm:t>
    </dgm:pt>
    <dgm:pt modelId="{74D856BF-C9FF-4572-B71B-DF2ACE91B7D4}" type="pres">
      <dgm:prSet presAssocID="{3E13E874-013E-4F07-A8E2-1995BE1581A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6286C5-59B5-4434-BA1C-C7E571E8C4DB}" type="pres">
      <dgm:prSet presAssocID="{29A32932-FD76-4AC9-A88B-4FFBBF47A032}" presName="sibTrans" presStyleLbl="sibTrans1D1" presStyleIdx="2" presStyleCnt="3"/>
      <dgm:spPr/>
      <dgm:t>
        <a:bodyPr/>
        <a:lstStyle/>
        <a:p>
          <a:endParaRPr lang="pt-BR"/>
        </a:p>
      </dgm:t>
    </dgm:pt>
    <dgm:pt modelId="{A522C7A0-BF3E-43C9-84C2-007B3D8F90A3}" type="pres">
      <dgm:prSet presAssocID="{29A32932-FD76-4AC9-A88B-4FFBBF47A032}" presName="connectorText" presStyleLbl="sibTrans1D1" presStyleIdx="2" presStyleCnt="3"/>
      <dgm:spPr/>
      <dgm:t>
        <a:bodyPr/>
        <a:lstStyle/>
        <a:p>
          <a:endParaRPr lang="pt-BR"/>
        </a:p>
      </dgm:t>
    </dgm:pt>
    <dgm:pt modelId="{5D010DDF-B2F4-4B5F-8DE0-1FFEF4BAC28E}" type="pres">
      <dgm:prSet presAssocID="{CDFD4FB8-8B35-453F-AE19-4D1BAFEB9C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591FE3E-81B8-4DD6-9702-5F6128BD304B}" type="presOf" srcId="{5F8D5B72-96CB-4A0E-AC3F-F50A9BF854FF}" destId="{034ACECF-F770-4C6B-BE5A-F16949078871}" srcOrd="1" destOrd="0" presId="urn:microsoft.com/office/officeart/2005/8/layout/bProcess3"/>
    <dgm:cxn modelId="{FDCE820A-7CD2-4F4B-8817-A1F19E3C78D8}" type="presOf" srcId="{444BCA61-4732-464D-9495-6ECFBE498848}" destId="{2450F86A-BE6A-45A9-BDA0-BAD6587AE00D}" srcOrd="0" destOrd="0" presId="urn:microsoft.com/office/officeart/2005/8/layout/bProcess3"/>
    <dgm:cxn modelId="{19CC88C0-4BA2-44C9-82C2-4CA993B429EF}" type="presOf" srcId="{AD3E0DDC-B390-4188-A990-FDB3A8B5197E}" destId="{1CD31170-F588-4633-92C0-CE6DB722C6C5}" srcOrd="0" destOrd="0" presId="urn:microsoft.com/office/officeart/2005/8/layout/bProcess3"/>
    <dgm:cxn modelId="{B285393D-0712-43F3-9057-049909C75670}" type="presOf" srcId="{29A32932-FD76-4AC9-A88B-4FFBBF47A032}" destId="{8C6286C5-59B5-4434-BA1C-C7E571E8C4DB}" srcOrd="0" destOrd="0" presId="urn:microsoft.com/office/officeart/2005/8/layout/bProcess3"/>
    <dgm:cxn modelId="{C8943188-338A-46AA-9F0A-D2DB7768ED7C}" type="presOf" srcId="{29A32932-FD76-4AC9-A88B-4FFBBF47A032}" destId="{A522C7A0-BF3E-43C9-84C2-007B3D8F90A3}" srcOrd="1" destOrd="0" presId="urn:microsoft.com/office/officeart/2005/8/layout/bProcess3"/>
    <dgm:cxn modelId="{AD4961FB-CD8D-45DB-97D0-903FA06A344D}" type="presOf" srcId="{5F8D5B72-96CB-4A0E-AC3F-F50A9BF854FF}" destId="{F5F656FD-8628-4C76-BE6F-02EA90E74899}" srcOrd="0" destOrd="0" presId="urn:microsoft.com/office/officeart/2005/8/layout/bProcess3"/>
    <dgm:cxn modelId="{915B45FB-A161-46E0-AB75-B2ED27EBC0A7}" type="presOf" srcId="{AF13E1DE-0448-4029-B60E-83FA3652E447}" destId="{0BF65BAC-A2EC-45CF-8A63-7D62674EC097}" srcOrd="0" destOrd="0" presId="urn:microsoft.com/office/officeart/2005/8/layout/bProcess3"/>
    <dgm:cxn modelId="{33C958F5-076F-48AE-A7D9-08A6B774EA11}" type="presOf" srcId="{B578944E-F525-44E1-B300-79696DC73B31}" destId="{F6A8C48E-BC1B-4E94-8A2D-4BAA2293748C}" srcOrd="0" destOrd="0" presId="urn:microsoft.com/office/officeart/2005/8/layout/bProcess3"/>
    <dgm:cxn modelId="{92C0B3C0-9A27-48C8-B244-28B068278FE5}" type="presOf" srcId="{3E13E874-013E-4F07-A8E2-1995BE1581A6}" destId="{74D856BF-C9FF-4572-B71B-DF2ACE91B7D4}" srcOrd="0" destOrd="0" presId="urn:microsoft.com/office/officeart/2005/8/layout/bProcess3"/>
    <dgm:cxn modelId="{34EA3827-A07D-4DC9-A5EC-1082F3AAA7EF}" srcId="{444BCA61-4732-464D-9495-6ECFBE498848}" destId="{B578944E-F525-44E1-B300-79696DC73B31}" srcOrd="1" destOrd="0" parTransId="{E4300A07-34E9-44CD-8D15-15347D6DAE08}" sibTransId="{AF13E1DE-0448-4029-B60E-83FA3652E447}"/>
    <dgm:cxn modelId="{A2446007-C62E-44C2-AB2F-0362E31529A1}" srcId="{444BCA61-4732-464D-9495-6ECFBE498848}" destId="{3E13E874-013E-4F07-A8E2-1995BE1581A6}" srcOrd="2" destOrd="0" parTransId="{8A7DF57B-DCD9-4636-8BA9-779000C70965}" sibTransId="{29A32932-FD76-4AC9-A88B-4FFBBF47A032}"/>
    <dgm:cxn modelId="{6FDAB1E2-4F23-4E79-905F-C3E2E3FEF0F9}" srcId="{444BCA61-4732-464D-9495-6ECFBE498848}" destId="{AD3E0DDC-B390-4188-A990-FDB3A8B5197E}" srcOrd="0" destOrd="0" parTransId="{B8BCE8EA-BDB4-4994-8C57-AABD5FC704F1}" sibTransId="{5F8D5B72-96CB-4A0E-AC3F-F50A9BF854FF}"/>
    <dgm:cxn modelId="{E006AEB0-27E2-4D19-92DA-338A19907406}" type="presOf" srcId="{CDFD4FB8-8B35-453F-AE19-4D1BAFEB9C8F}" destId="{5D010DDF-B2F4-4B5F-8DE0-1FFEF4BAC28E}" srcOrd="0" destOrd="0" presId="urn:microsoft.com/office/officeart/2005/8/layout/bProcess3"/>
    <dgm:cxn modelId="{4764073E-9042-43B5-ADD7-BD5889A63DF2}" srcId="{444BCA61-4732-464D-9495-6ECFBE498848}" destId="{CDFD4FB8-8B35-453F-AE19-4D1BAFEB9C8F}" srcOrd="3" destOrd="0" parTransId="{3ACAB45D-50A4-4155-B137-25DD4D7B4441}" sibTransId="{A6B0D3BF-7252-4069-B454-622E358E6227}"/>
    <dgm:cxn modelId="{BBE08FBE-01F5-47D0-9861-E91B18C96518}" type="presOf" srcId="{AF13E1DE-0448-4029-B60E-83FA3652E447}" destId="{FE9DDAF8-59BE-48A3-AB2D-3CB7DEEA9CFC}" srcOrd="1" destOrd="0" presId="urn:microsoft.com/office/officeart/2005/8/layout/bProcess3"/>
    <dgm:cxn modelId="{A14E64DD-A605-4B92-8FE8-3BD081A0E05D}" type="presParOf" srcId="{2450F86A-BE6A-45A9-BDA0-BAD6587AE00D}" destId="{1CD31170-F588-4633-92C0-CE6DB722C6C5}" srcOrd="0" destOrd="0" presId="urn:microsoft.com/office/officeart/2005/8/layout/bProcess3"/>
    <dgm:cxn modelId="{8866AEB9-5F09-4C20-952D-ECBF399E3028}" type="presParOf" srcId="{2450F86A-BE6A-45A9-BDA0-BAD6587AE00D}" destId="{F5F656FD-8628-4C76-BE6F-02EA90E74899}" srcOrd="1" destOrd="0" presId="urn:microsoft.com/office/officeart/2005/8/layout/bProcess3"/>
    <dgm:cxn modelId="{177824BF-7A5D-4D3C-91ED-4F460E24DCDE}" type="presParOf" srcId="{F5F656FD-8628-4C76-BE6F-02EA90E74899}" destId="{034ACECF-F770-4C6B-BE5A-F16949078871}" srcOrd="0" destOrd="0" presId="urn:microsoft.com/office/officeart/2005/8/layout/bProcess3"/>
    <dgm:cxn modelId="{1FE222DA-7E4D-4A4A-8FCD-E8FA2E094494}" type="presParOf" srcId="{2450F86A-BE6A-45A9-BDA0-BAD6587AE00D}" destId="{F6A8C48E-BC1B-4E94-8A2D-4BAA2293748C}" srcOrd="2" destOrd="0" presId="urn:microsoft.com/office/officeart/2005/8/layout/bProcess3"/>
    <dgm:cxn modelId="{8FBBEC20-C701-49AA-9480-152F4783BC23}" type="presParOf" srcId="{2450F86A-BE6A-45A9-BDA0-BAD6587AE00D}" destId="{0BF65BAC-A2EC-45CF-8A63-7D62674EC097}" srcOrd="3" destOrd="0" presId="urn:microsoft.com/office/officeart/2005/8/layout/bProcess3"/>
    <dgm:cxn modelId="{1890E99D-132C-4F68-B0FF-3E2CF438F47D}" type="presParOf" srcId="{0BF65BAC-A2EC-45CF-8A63-7D62674EC097}" destId="{FE9DDAF8-59BE-48A3-AB2D-3CB7DEEA9CFC}" srcOrd="0" destOrd="0" presId="urn:microsoft.com/office/officeart/2005/8/layout/bProcess3"/>
    <dgm:cxn modelId="{B8CFFE65-8DAA-40A8-A4B6-3678073D5415}" type="presParOf" srcId="{2450F86A-BE6A-45A9-BDA0-BAD6587AE00D}" destId="{74D856BF-C9FF-4572-B71B-DF2ACE91B7D4}" srcOrd="4" destOrd="0" presId="urn:microsoft.com/office/officeart/2005/8/layout/bProcess3"/>
    <dgm:cxn modelId="{C5557A39-758E-4B8A-8C0B-60014F8C8228}" type="presParOf" srcId="{2450F86A-BE6A-45A9-BDA0-BAD6587AE00D}" destId="{8C6286C5-59B5-4434-BA1C-C7E571E8C4DB}" srcOrd="5" destOrd="0" presId="urn:microsoft.com/office/officeart/2005/8/layout/bProcess3"/>
    <dgm:cxn modelId="{4402CDA4-1C89-4F12-8885-DC7165BD1DFC}" type="presParOf" srcId="{8C6286C5-59B5-4434-BA1C-C7E571E8C4DB}" destId="{A522C7A0-BF3E-43C9-84C2-007B3D8F90A3}" srcOrd="0" destOrd="0" presId="urn:microsoft.com/office/officeart/2005/8/layout/bProcess3"/>
    <dgm:cxn modelId="{11829E24-70E4-471A-A670-0E0987CF93A7}" type="presParOf" srcId="{2450F86A-BE6A-45A9-BDA0-BAD6587AE00D}" destId="{5D010DDF-B2F4-4B5F-8DE0-1FFEF4BAC28E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5FA193-9B70-46BE-AF71-3A7B936528B3}" type="doc">
      <dgm:prSet loTypeId="urn:microsoft.com/office/officeart/2005/8/layout/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55EC9B14-D6D0-49D5-8714-4E5493E59210}">
      <dgm:prSet phldrT="[Texto]" custT="1"/>
      <dgm:spPr/>
      <dgm:t>
        <a:bodyPr/>
        <a:lstStyle/>
        <a:p>
          <a:pPr algn="ctr"/>
          <a:r>
            <a:rPr lang="pt-BR" sz="2000" b="1" dirty="0" smtClean="0">
              <a:latin typeface="Cambria Math" pitchFamily="18" charset="0"/>
              <a:ea typeface="Cambria Math" pitchFamily="18" charset="0"/>
            </a:rPr>
            <a:t>2007</a:t>
          </a:r>
          <a:endParaRPr lang="pt-BR" sz="2000" b="1" dirty="0">
            <a:latin typeface="Cambria Math" pitchFamily="18" charset="0"/>
            <a:ea typeface="Cambria Math" pitchFamily="18" charset="0"/>
          </a:endParaRPr>
        </a:p>
      </dgm:t>
    </dgm:pt>
    <dgm:pt modelId="{7E402865-BA2D-4CE8-994E-42FBFDC4DB05}" type="parTrans" cxnId="{EFE38B76-848D-4D16-A0F7-652540353F2B}">
      <dgm:prSet/>
      <dgm:spPr/>
      <dgm:t>
        <a:bodyPr/>
        <a:lstStyle/>
        <a:p>
          <a:endParaRPr lang="pt-BR"/>
        </a:p>
      </dgm:t>
    </dgm:pt>
    <dgm:pt modelId="{6393C04A-7B48-4CE0-9DA1-80CBFF17D396}" type="sibTrans" cxnId="{EFE38B76-848D-4D16-A0F7-652540353F2B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BB8EF5CB-61B7-4853-96D3-1E7EABCE50DA}">
      <dgm:prSet phldrT="[Texto]" custT="1"/>
      <dgm:spPr/>
      <dgm:t>
        <a:bodyPr/>
        <a:lstStyle/>
        <a:p>
          <a:r>
            <a:rPr lang="pt-BR" sz="1600" dirty="0" smtClean="0">
              <a:latin typeface="Cambria Math" pitchFamily="18" charset="0"/>
              <a:ea typeface="Cambria Math" pitchFamily="18" charset="0"/>
            </a:rPr>
            <a:t>Lavratura do TCO.</a:t>
          </a:r>
          <a:endParaRPr lang="pt-BR" sz="1600" dirty="0">
            <a:latin typeface="Cambria Math" pitchFamily="18" charset="0"/>
            <a:ea typeface="Cambria Math" pitchFamily="18" charset="0"/>
          </a:endParaRPr>
        </a:p>
      </dgm:t>
    </dgm:pt>
    <dgm:pt modelId="{7B82846B-191E-4681-897F-1C81F0F18FE1}" type="parTrans" cxnId="{99E198FE-A227-4C0F-84A2-7B10A74FD082}">
      <dgm:prSet/>
      <dgm:spPr/>
      <dgm:t>
        <a:bodyPr/>
        <a:lstStyle/>
        <a:p>
          <a:endParaRPr lang="pt-BR"/>
        </a:p>
      </dgm:t>
    </dgm:pt>
    <dgm:pt modelId="{F2027A77-033C-40B2-898A-0830C0599B7E}" type="sibTrans" cxnId="{99E198FE-A227-4C0F-84A2-7B10A74FD082}">
      <dgm:prSet/>
      <dgm:spPr/>
      <dgm:t>
        <a:bodyPr/>
        <a:lstStyle/>
        <a:p>
          <a:endParaRPr lang="pt-BR"/>
        </a:p>
      </dgm:t>
    </dgm:pt>
    <dgm:pt modelId="{5C417167-91DE-4833-8CFA-633127FC39E5}">
      <dgm:prSet phldrT="[Texto]" custT="1"/>
      <dgm:spPr/>
      <dgm:t>
        <a:bodyPr/>
        <a:lstStyle/>
        <a:p>
          <a:pPr algn="ctr"/>
          <a:r>
            <a:rPr lang="pt-BR" sz="2000" b="1" dirty="0" smtClean="0">
              <a:latin typeface="Cambria Math" pitchFamily="18" charset="0"/>
              <a:ea typeface="Cambria Math" pitchFamily="18" charset="0"/>
            </a:rPr>
            <a:t>2009</a:t>
          </a:r>
          <a:endParaRPr lang="pt-BR" sz="2000" b="1" dirty="0">
            <a:latin typeface="Cambria Math" pitchFamily="18" charset="0"/>
            <a:ea typeface="Cambria Math" pitchFamily="18" charset="0"/>
          </a:endParaRPr>
        </a:p>
      </dgm:t>
    </dgm:pt>
    <dgm:pt modelId="{7483DF58-BF02-4337-8962-9C69E1CAC318}" type="parTrans" cxnId="{C0635B82-5133-4BAA-A915-DB809A278991}">
      <dgm:prSet/>
      <dgm:spPr/>
      <dgm:t>
        <a:bodyPr/>
        <a:lstStyle/>
        <a:p>
          <a:endParaRPr lang="pt-BR"/>
        </a:p>
      </dgm:t>
    </dgm:pt>
    <dgm:pt modelId="{9A528D5E-CAA4-4899-A777-20E8B237D02E}" type="sibTrans" cxnId="{C0635B82-5133-4BAA-A915-DB809A278991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4BAC1791-B205-4E7C-9F89-7AD0E63961CC}">
      <dgm:prSet phldrT="[Texto]" custT="1"/>
      <dgm:spPr/>
      <dgm:t>
        <a:bodyPr/>
        <a:lstStyle/>
        <a:p>
          <a:r>
            <a:rPr lang="pt-BR" sz="1600" dirty="0" smtClean="0">
              <a:latin typeface="Cambria Math" pitchFamily="18" charset="0"/>
              <a:ea typeface="Cambria Math" pitchFamily="18" charset="0"/>
            </a:rPr>
            <a:t>Ingresso para Oficiais - </a:t>
          </a:r>
          <a:r>
            <a:rPr lang="pt-BR" sz="1600" b="1" dirty="0" smtClean="0">
              <a:latin typeface="Cambria Math" pitchFamily="18" charset="0"/>
              <a:ea typeface="Cambria Math" pitchFamily="18" charset="0"/>
            </a:rPr>
            <a:t>Direito</a:t>
          </a:r>
          <a:r>
            <a:rPr lang="pt-BR" sz="1600" dirty="0" smtClean="0">
              <a:latin typeface="Cambria Math" pitchFamily="18" charset="0"/>
              <a:ea typeface="Cambria Math" pitchFamily="18" charset="0"/>
            </a:rPr>
            <a:t>;</a:t>
          </a:r>
          <a:endParaRPr lang="pt-BR" sz="1600" dirty="0">
            <a:latin typeface="Cambria Math" pitchFamily="18" charset="0"/>
            <a:ea typeface="Cambria Math" pitchFamily="18" charset="0"/>
          </a:endParaRPr>
        </a:p>
      </dgm:t>
    </dgm:pt>
    <dgm:pt modelId="{69364C64-0803-41C4-893C-C048AC72B535}" type="parTrans" cxnId="{88EF0D1C-B1F6-4758-A135-32334B5C76BC}">
      <dgm:prSet/>
      <dgm:spPr/>
      <dgm:t>
        <a:bodyPr/>
        <a:lstStyle/>
        <a:p>
          <a:endParaRPr lang="pt-BR"/>
        </a:p>
      </dgm:t>
    </dgm:pt>
    <dgm:pt modelId="{FB3797F0-F8E8-4788-92FA-57F2B8DD5054}" type="sibTrans" cxnId="{88EF0D1C-B1F6-4758-A135-32334B5C76BC}">
      <dgm:prSet/>
      <dgm:spPr/>
      <dgm:t>
        <a:bodyPr/>
        <a:lstStyle/>
        <a:p>
          <a:endParaRPr lang="pt-BR"/>
        </a:p>
      </dgm:t>
    </dgm:pt>
    <dgm:pt modelId="{CAFA2A68-7F78-4746-99F4-4D24467BC47D}">
      <dgm:prSet phldrT="[Texto]" custT="1"/>
      <dgm:spPr/>
      <dgm:t>
        <a:bodyPr/>
        <a:lstStyle/>
        <a:p>
          <a:r>
            <a:rPr lang="pt-BR" sz="1600" dirty="0" smtClean="0">
              <a:latin typeface="Cambria Math" pitchFamily="18" charset="0"/>
              <a:ea typeface="Cambria Math" pitchFamily="18" charset="0"/>
            </a:rPr>
            <a:t>Carreira de Oficial PM = </a:t>
          </a:r>
          <a:r>
            <a:rPr lang="pt-BR" sz="1600" b="1" dirty="0" smtClean="0">
              <a:latin typeface="Cambria Math" pitchFamily="18" charset="0"/>
              <a:ea typeface="Cambria Math" pitchFamily="18" charset="0"/>
            </a:rPr>
            <a:t>Carreira jurídica </a:t>
          </a:r>
          <a:r>
            <a:rPr lang="pt-BR" sz="1600" b="0" dirty="0" smtClean="0">
              <a:latin typeface="Cambria Math" pitchFamily="18" charset="0"/>
              <a:ea typeface="Cambria Math" pitchFamily="18" charset="0"/>
            </a:rPr>
            <a:t>pela CE.</a:t>
          </a:r>
        </a:p>
      </dgm:t>
    </dgm:pt>
    <dgm:pt modelId="{445431CC-F391-42BF-B3F5-BE7A34DEFDD0}" type="parTrans" cxnId="{E29A083A-97EC-4ADC-8CE7-0AB009391391}">
      <dgm:prSet/>
      <dgm:spPr/>
      <dgm:t>
        <a:bodyPr/>
        <a:lstStyle/>
        <a:p>
          <a:endParaRPr lang="pt-BR"/>
        </a:p>
      </dgm:t>
    </dgm:pt>
    <dgm:pt modelId="{C875029D-BA80-4748-96FD-9763FB8054E1}" type="sibTrans" cxnId="{E29A083A-97EC-4ADC-8CE7-0AB009391391}">
      <dgm:prSet/>
      <dgm:spPr/>
      <dgm:t>
        <a:bodyPr/>
        <a:lstStyle/>
        <a:p>
          <a:endParaRPr lang="pt-BR"/>
        </a:p>
      </dgm:t>
    </dgm:pt>
    <dgm:pt modelId="{7F18BE94-7A49-431D-A12D-173BBD7C4DAF}">
      <dgm:prSet phldrT="[Texto]" custT="1"/>
      <dgm:spPr/>
      <dgm:t>
        <a:bodyPr/>
        <a:lstStyle/>
        <a:p>
          <a:pPr algn="ctr"/>
          <a:r>
            <a:rPr lang="pt-BR" sz="2000" b="1" dirty="0" smtClean="0">
              <a:latin typeface="Cambria Math" pitchFamily="18" charset="0"/>
              <a:ea typeface="Cambria Math" pitchFamily="18" charset="0"/>
            </a:rPr>
            <a:t>2012</a:t>
          </a:r>
          <a:endParaRPr lang="pt-BR" sz="2000" b="1" dirty="0">
            <a:latin typeface="Cambria Math" pitchFamily="18" charset="0"/>
            <a:ea typeface="Cambria Math" pitchFamily="18" charset="0"/>
          </a:endParaRPr>
        </a:p>
      </dgm:t>
    </dgm:pt>
    <dgm:pt modelId="{77AC84ED-9263-499D-ACB1-28FEE400E8B7}" type="sibTrans" cxnId="{1940F167-9B8F-4CCD-9C7B-BB68AAB055F5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2B966DCE-1155-423C-9190-763E1DDA8445}" type="parTrans" cxnId="{1940F167-9B8F-4CCD-9C7B-BB68AAB055F5}">
      <dgm:prSet/>
      <dgm:spPr/>
      <dgm:t>
        <a:bodyPr/>
        <a:lstStyle/>
        <a:p>
          <a:endParaRPr lang="pt-BR"/>
        </a:p>
      </dgm:t>
    </dgm:pt>
    <dgm:pt modelId="{6690B61E-55E2-4AC3-953E-2BB8AF8BD07E}">
      <dgm:prSet phldrT="[Texto]" custT="1"/>
      <dgm:spPr/>
      <dgm:t>
        <a:bodyPr/>
        <a:lstStyle/>
        <a:p>
          <a:r>
            <a:rPr lang="pt-BR" sz="1600" dirty="0" smtClean="0">
              <a:latin typeface="Cambria Math" pitchFamily="18" charset="0"/>
              <a:ea typeface="Cambria Math" pitchFamily="18" charset="0"/>
            </a:rPr>
            <a:t>Ingresso para  Praças – </a:t>
          </a:r>
          <a:r>
            <a:rPr lang="pt-BR" sz="1600" b="1" dirty="0" smtClean="0">
              <a:latin typeface="Cambria Math" pitchFamily="18" charset="0"/>
              <a:ea typeface="Cambria Math" pitchFamily="18" charset="0"/>
            </a:rPr>
            <a:t>Graduação;</a:t>
          </a:r>
          <a:endParaRPr lang="pt-BR" sz="1600" b="1" dirty="0">
            <a:latin typeface="Cambria Math" pitchFamily="18" charset="0"/>
            <a:ea typeface="Cambria Math" pitchFamily="18" charset="0"/>
          </a:endParaRPr>
        </a:p>
      </dgm:t>
    </dgm:pt>
    <dgm:pt modelId="{1BD9595B-7CBE-4A28-9B41-39D27AD4BC90}" type="parTrans" cxnId="{76AD8CFF-BF5C-4D28-90F2-D900242932BA}">
      <dgm:prSet/>
      <dgm:spPr/>
      <dgm:t>
        <a:bodyPr/>
        <a:lstStyle/>
        <a:p>
          <a:endParaRPr lang="pt-BR"/>
        </a:p>
      </dgm:t>
    </dgm:pt>
    <dgm:pt modelId="{02D73FD6-923E-4820-9A5F-82FDDDE3CD47}" type="sibTrans" cxnId="{76AD8CFF-BF5C-4D28-90F2-D900242932BA}">
      <dgm:prSet/>
      <dgm:spPr/>
      <dgm:t>
        <a:bodyPr/>
        <a:lstStyle/>
        <a:p>
          <a:endParaRPr lang="pt-BR"/>
        </a:p>
      </dgm:t>
    </dgm:pt>
    <dgm:pt modelId="{D7249D33-26C9-4A27-91BD-B00FDF760736}">
      <dgm:prSet phldrT="[Texto]" custT="1"/>
      <dgm:spPr/>
      <dgm:t>
        <a:bodyPr/>
        <a:lstStyle/>
        <a:p>
          <a:r>
            <a:rPr lang="pt-BR" sz="1600" b="0" dirty="0" smtClean="0">
              <a:latin typeface="Cambria Math" pitchFamily="18" charset="0"/>
              <a:ea typeface="Cambria Math" pitchFamily="18" charset="0"/>
            </a:rPr>
            <a:t>Oficiais – </a:t>
          </a:r>
          <a:r>
            <a:rPr lang="pt-BR" sz="1600" b="1" dirty="0" smtClean="0">
              <a:latin typeface="Cambria Math" pitchFamily="18" charset="0"/>
              <a:ea typeface="Cambria Math" pitchFamily="18" charset="0"/>
            </a:rPr>
            <a:t>autoridades  policiais militares.</a:t>
          </a:r>
          <a:endParaRPr lang="pt-BR" sz="1600" b="1" dirty="0">
            <a:latin typeface="Cambria Math" pitchFamily="18" charset="0"/>
            <a:ea typeface="Cambria Math" pitchFamily="18" charset="0"/>
          </a:endParaRPr>
        </a:p>
      </dgm:t>
    </dgm:pt>
    <dgm:pt modelId="{86EE2F93-9ABE-4DDC-8432-BDEE856F3C0C}" type="parTrans" cxnId="{0F0080B5-2971-409C-910B-A5EE2D9EB68A}">
      <dgm:prSet/>
      <dgm:spPr/>
      <dgm:t>
        <a:bodyPr/>
        <a:lstStyle/>
        <a:p>
          <a:endParaRPr lang="pt-BR"/>
        </a:p>
      </dgm:t>
    </dgm:pt>
    <dgm:pt modelId="{FC87AEC3-8770-4EFC-BBB3-AC25D7367461}" type="sibTrans" cxnId="{0F0080B5-2971-409C-910B-A5EE2D9EB68A}">
      <dgm:prSet/>
      <dgm:spPr/>
      <dgm:t>
        <a:bodyPr/>
        <a:lstStyle/>
        <a:p>
          <a:endParaRPr lang="pt-BR"/>
        </a:p>
      </dgm:t>
    </dgm:pt>
    <dgm:pt modelId="{DA57204F-5625-4CD6-9241-677CCC4AC74D}">
      <dgm:prSet phldrT="[Texto]" custT="1"/>
      <dgm:spPr/>
      <dgm:t>
        <a:bodyPr/>
        <a:lstStyle/>
        <a:p>
          <a:pPr algn="ctr"/>
          <a:r>
            <a:rPr lang="pt-BR" sz="2000" b="1" dirty="0" smtClean="0">
              <a:latin typeface="Cambria Math" pitchFamily="18" charset="0"/>
              <a:ea typeface="Cambria Math" pitchFamily="18" charset="0"/>
            </a:rPr>
            <a:t>2013</a:t>
          </a:r>
        </a:p>
      </dgm:t>
    </dgm:pt>
    <dgm:pt modelId="{FF02D796-44DD-4D46-8992-734503DC14F7}" type="parTrans" cxnId="{D0A2E96B-82CB-4706-8D25-FED8F0F0EB89}">
      <dgm:prSet/>
      <dgm:spPr/>
      <dgm:t>
        <a:bodyPr/>
        <a:lstStyle/>
        <a:p>
          <a:endParaRPr lang="pt-BR"/>
        </a:p>
      </dgm:t>
    </dgm:pt>
    <dgm:pt modelId="{5DE9BD1C-4ADA-4027-BD3D-7D8344E016D2}" type="sibTrans" cxnId="{D0A2E96B-82CB-4706-8D25-FED8F0F0EB89}">
      <dgm:prSet/>
      <dgm:spPr/>
      <dgm:t>
        <a:bodyPr/>
        <a:lstStyle/>
        <a:p>
          <a:endParaRPr lang="pt-BR"/>
        </a:p>
      </dgm:t>
    </dgm:pt>
    <dgm:pt modelId="{78B8F1DB-15CA-4C0F-A8E4-E1E360378622}">
      <dgm:prSet phldrT="[Texto]" custT="1"/>
      <dgm:spPr/>
      <dgm:t>
        <a:bodyPr/>
        <a:lstStyle/>
        <a:p>
          <a:r>
            <a:rPr lang="pt-BR" sz="1600" b="0" dirty="0" smtClean="0">
              <a:latin typeface="Cambria Math" pitchFamily="18" charset="0"/>
              <a:ea typeface="Cambria Math" pitchFamily="18" charset="0"/>
            </a:rPr>
            <a:t>Negociação salarial </a:t>
          </a:r>
          <a:r>
            <a:rPr lang="pt-BR" sz="1600" b="1" dirty="0" smtClean="0">
              <a:latin typeface="Cambria Math" pitchFamily="18" charset="0"/>
              <a:ea typeface="Cambria Math" pitchFamily="18" charset="0"/>
            </a:rPr>
            <a:t>paritária </a:t>
          </a:r>
          <a:r>
            <a:rPr lang="pt-BR" sz="1600" b="0" dirty="0" smtClean="0">
              <a:latin typeface="Cambria Math" pitchFamily="18" charset="0"/>
              <a:ea typeface="Cambria Math" pitchFamily="18" charset="0"/>
            </a:rPr>
            <a:t>na SP;</a:t>
          </a:r>
        </a:p>
      </dgm:t>
    </dgm:pt>
    <dgm:pt modelId="{1407FF88-2CC7-4FE3-B4B7-0A72E44A0AA3}" type="parTrans" cxnId="{F9510C7B-301A-4C15-9025-48A32CE38FF8}">
      <dgm:prSet/>
      <dgm:spPr/>
      <dgm:t>
        <a:bodyPr/>
        <a:lstStyle/>
        <a:p>
          <a:endParaRPr lang="pt-BR"/>
        </a:p>
      </dgm:t>
    </dgm:pt>
    <dgm:pt modelId="{2E16C03B-C01F-4014-93AD-DF9FDA679482}" type="sibTrans" cxnId="{F9510C7B-301A-4C15-9025-48A32CE38FF8}">
      <dgm:prSet/>
      <dgm:spPr/>
      <dgm:t>
        <a:bodyPr/>
        <a:lstStyle/>
        <a:p>
          <a:endParaRPr lang="pt-BR"/>
        </a:p>
      </dgm:t>
    </dgm:pt>
    <dgm:pt modelId="{137C87A9-BC72-467F-91D2-9D34C5BBB0B8}">
      <dgm:prSet phldrT="[Texto]" custT="1"/>
      <dgm:spPr/>
      <dgm:t>
        <a:bodyPr/>
        <a:lstStyle/>
        <a:p>
          <a:r>
            <a:rPr lang="pt-BR" sz="1600" b="0" dirty="0" smtClean="0">
              <a:latin typeface="Cambria Math" pitchFamily="18" charset="0"/>
              <a:ea typeface="Cambria Math" pitchFamily="18" charset="0"/>
            </a:rPr>
            <a:t>Até 2015 - nível salarial entre as carreiras melhores remuneradas do executivo.</a:t>
          </a:r>
        </a:p>
      </dgm:t>
    </dgm:pt>
    <dgm:pt modelId="{AC1023E7-315C-4170-9277-28D8FB1D16DF}" type="parTrans" cxnId="{032CFC7D-4BB8-462D-80FA-5315DAE494D8}">
      <dgm:prSet/>
      <dgm:spPr/>
      <dgm:t>
        <a:bodyPr/>
        <a:lstStyle/>
        <a:p>
          <a:endParaRPr lang="pt-BR"/>
        </a:p>
      </dgm:t>
    </dgm:pt>
    <dgm:pt modelId="{E9909F28-9186-43B1-B352-D207B805C16D}" type="sibTrans" cxnId="{032CFC7D-4BB8-462D-80FA-5315DAE494D8}">
      <dgm:prSet/>
      <dgm:spPr/>
      <dgm:t>
        <a:bodyPr/>
        <a:lstStyle/>
        <a:p>
          <a:endParaRPr lang="pt-BR"/>
        </a:p>
      </dgm:t>
    </dgm:pt>
    <dgm:pt modelId="{43143E4B-7DF2-4D2D-8204-3297283F5BFD}" type="pres">
      <dgm:prSet presAssocID="{465FA193-9B70-46BE-AF71-3A7B936528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B5E28F1-B028-4190-83FF-747DA824407D}" type="pres">
      <dgm:prSet presAssocID="{55EC9B14-D6D0-49D5-8714-4E5493E59210}" presName="composite" presStyleCnt="0"/>
      <dgm:spPr/>
    </dgm:pt>
    <dgm:pt modelId="{A1A70CD8-A31D-49F1-868C-32215B5857FE}" type="pres">
      <dgm:prSet presAssocID="{55EC9B14-D6D0-49D5-8714-4E5493E5921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61DF0E-A090-4643-B597-DA974E590D43}" type="pres">
      <dgm:prSet presAssocID="{55EC9B14-D6D0-49D5-8714-4E5493E59210}" presName="parSh" presStyleLbl="node1" presStyleIdx="0" presStyleCnt="4"/>
      <dgm:spPr/>
      <dgm:t>
        <a:bodyPr/>
        <a:lstStyle/>
        <a:p>
          <a:endParaRPr lang="pt-BR"/>
        </a:p>
      </dgm:t>
    </dgm:pt>
    <dgm:pt modelId="{C07180E8-A822-4DA0-8BF4-988F54DB375D}" type="pres">
      <dgm:prSet presAssocID="{55EC9B14-D6D0-49D5-8714-4E5493E59210}" presName="desTx" presStyleLbl="fgAcc1" presStyleIdx="0" presStyleCnt="4" custScaleX="1354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F72EF-46AC-4710-9B94-F764FD79AC9C}" type="pres">
      <dgm:prSet presAssocID="{6393C04A-7B48-4CE0-9DA1-80CBFF17D396}" presName="sibTrans" presStyleLbl="sibTrans2D1" presStyleIdx="0" presStyleCnt="3"/>
      <dgm:spPr/>
      <dgm:t>
        <a:bodyPr/>
        <a:lstStyle/>
        <a:p>
          <a:endParaRPr lang="pt-BR"/>
        </a:p>
      </dgm:t>
    </dgm:pt>
    <dgm:pt modelId="{044E6567-4D00-447A-9119-18B567347DA4}" type="pres">
      <dgm:prSet presAssocID="{6393C04A-7B48-4CE0-9DA1-80CBFF17D396}" presName="connTx" presStyleLbl="sibTrans2D1" presStyleIdx="0" presStyleCnt="3"/>
      <dgm:spPr/>
      <dgm:t>
        <a:bodyPr/>
        <a:lstStyle/>
        <a:p>
          <a:endParaRPr lang="pt-BR"/>
        </a:p>
      </dgm:t>
    </dgm:pt>
    <dgm:pt modelId="{C8BFE44C-AA0E-40DB-A8D2-CDEFB0329828}" type="pres">
      <dgm:prSet presAssocID="{5C417167-91DE-4833-8CFA-633127FC39E5}" presName="composite" presStyleCnt="0"/>
      <dgm:spPr/>
    </dgm:pt>
    <dgm:pt modelId="{97E4D53A-F558-44F2-B7D6-903EF6BB85AF}" type="pres">
      <dgm:prSet presAssocID="{5C417167-91DE-4833-8CFA-633127FC39E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EA3C9D-4C26-4762-A072-FE04D0CFCE78}" type="pres">
      <dgm:prSet presAssocID="{5C417167-91DE-4833-8CFA-633127FC39E5}" presName="parSh" presStyleLbl="node1" presStyleIdx="1" presStyleCnt="4"/>
      <dgm:spPr/>
      <dgm:t>
        <a:bodyPr/>
        <a:lstStyle/>
        <a:p>
          <a:endParaRPr lang="pt-BR"/>
        </a:p>
      </dgm:t>
    </dgm:pt>
    <dgm:pt modelId="{AF80BAC7-1DBF-454E-83CE-8A94CAFCEAD1}" type="pres">
      <dgm:prSet presAssocID="{5C417167-91DE-4833-8CFA-633127FC39E5}" presName="desTx" presStyleLbl="fgAcc1" presStyleIdx="1" presStyleCnt="4" custScaleX="1354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499FB6-42D1-4619-99E5-BD8EA3DFCF83}" type="pres">
      <dgm:prSet presAssocID="{9A528D5E-CAA4-4899-A777-20E8B237D02E}" presName="sibTrans" presStyleLbl="sibTrans2D1" presStyleIdx="1" presStyleCnt="3"/>
      <dgm:spPr/>
      <dgm:t>
        <a:bodyPr/>
        <a:lstStyle/>
        <a:p>
          <a:endParaRPr lang="pt-BR"/>
        </a:p>
      </dgm:t>
    </dgm:pt>
    <dgm:pt modelId="{5E15345C-73F0-46C6-A873-73EB48533711}" type="pres">
      <dgm:prSet presAssocID="{9A528D5E-CAA4-4899-A777-20E8B237D02E}" presName="connTx" presStyleLbl="sibTrans2D1" presStyleIdx="1" presStyleCnt="3"/>
      <dgm:spPr/>
      <dgm:t>
        <a:bodyPr/>
        <a:lstStyle/>
        <a:p>
          <a:endParaRPr lang="pt-BR"/>
        </a:p>
      </dgm:t>
    </dgm:pt>
    <dgm:pt modelId="{EF77C7A3-2F88-4401-B756-84058EA7CECC}" type="pres">
      <dgm:prSet presAssocID="{7F18BE94-7A49-431D-A12D-173BBD7C4DAF}" presName="composite" presStyleCnt="0"/>
      <dgm:spPr/>
    </dgm:pt>
    <dgm:pt modelId="{7AAB2EC9-0FA9-47D4-B5AA-49631754DCDC}" type="pres">
      <dgm:prSet presAssocID="{7F18BE94-7A49-431D-A12D-173BBD7C4DAF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02D367-8A21-43F5-83F0-4BE5E4DDA8A9}" type="pres">
      <dgm:prSet presAssocID="{7F18BE94-7A49-431D-A12D-173BBD7C4DAF}" presName="parSh" presStyleLbl="node1" presStyleIdx="2" presStyleCnt="4"/>
      <dgm:spPr/>
      <dgm:t>
        <a:bodyPr/>
        <a:lstStyle/>
        <a:p>
          <a:endParaRPr lang="pt-BR"/>
        </a:p>
      </dgm:t>
    </dgm:pt>
    <dgm:pt modelId="{FB994AA9-23E9-4BCE-9DDF-9B039A4839A7}" type="pres">
      <dgm:prSet presAssocID="{7F18BE94-7A49-431D-A12D-173BBD7C4DAF}" presName="desTx" presStyleLbl="fgAcc1" presStyleIdx="2" presStyleCnt="4" custScaleX="1354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C1B46D-A2B0-4B19-A7CB-BC12C5E1389A}" type="pres">
      <dgm:prSet presAssocID="{77AC84ED-9263-499D-ACB1-28FEE400E8B7}" presName="sibTrans" presStyleLbl="sibTrans2D1" presStyleIdx="2" presStyleCnt="3"/>
      <dgm:spPr/>
      <dgm:t>
        <a:bodyPr/>
        <a:lstStyle/>
        <a:p>
          <a:endParaRPr lang="pt-BR"/>
        </a:p>
      </dgm:t>
    </dgm:pt>
    <dgm:pt modelId="{99832357-0F0D-457F-B92D-4A54B03C9F49}" type="pres">
      <dgm:prSet presAssocID="{77AC84ED-9263-499D-ACB1-28FEE400E8B7}" presName="connTx" presStyleLbl="sibTrans2D1" presStyleIdx="2" presStyleCnt="3"/>
      <dgm:spPr/>
      <dgm:t>
        <a:bodyPr/>
        <a:lstStyle/>
        <a:p>
          <a:endParaRPr lang="pt-BR"/>
        </a:p>
      </dgm:t>
    </dgm:pt>
    <dgm:pt modelId="{FC038EAB-81A4-4D1C-BA2D-F0479E8FE4FD}" type="pres">
      <dgm:prSet presAssocID="{DA57204F-5625-4CD6-9241-677CCC4AC74D}" presName="composite" presStyleCnt="0"/>
      <dgm:spPr/>
    </dgm:pt>
    <dgm:pt modelId="{6443CAEE-F65A-4E2B-8677-9CBAC3DD5B14}" type="pres">
      <dgm:prSet presAssocID="{DA57204F-5625-4CD6-9241-677CCC4AC74D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ABEBC0-6F3D-4998-AD0B-7FA49ED7E512}" type="pres">
      <dgm:prSet presAssocID="{DA57204F-5625-4CD6-9241-677CCC4AC74D}" presName="parSh" presStyleLbl="node1" presStyleIdx="3" presStyleCnt="4" custLinFactNeighborX="-7654"/>
      <dgm:spPr/>
      <dgm:t>
        <a:bodyPr/>
        <a:lstStyle/>
        <a:p>
          <a:endParaRPr lang="pt-BR"/>
        </a:p>
      </dgm:t>
    </dgm:pt>
    <dgm:pt modelId="{C8AED0D5-A383-4C90-A665-43B59268A5A6}" type="pres">
      <dgm:prSet presAssocID="{DA57204F-5625-4CD6-9241-677CCC4AC74D}" presName="desTx" presStyleLbl="fgAcc1" presStyleIdx="3" presStyleCnt="4" custScaleX="137387" custScaleY="100517" custLinFactNeighborX="-66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9510C7B-301A-4C15-9025-48A32CE38FF8}" srcId="{DA57204F-5625-4CD6-9241-677CCC4AC74D}" destId="{78B8F1DB-15CA-4C0F-A8E4-E1E360378622}" srcOrd="0" destOrd="0" parTransId="{1407FF88-2CC7-4FE3-B4B7-0A72E44A0AA3}" sibTransId="{2E16C03B-C01F-4014-93AD-DF9FDA679482}"/>
    <dgm:cxn modelId="{99E198FE-A227-4C0F-84A2-7B10A74FD082}" srcId="{55EC9B14-D6D0-49D5-8714-4E5493E59210}" destId="{BB8EF5CB-61B7-4853-96D3-1E7EABCE50DA}" srcOrd="0" destOrd="0" parTransId="{7B82846B-191E-4681-897F-1C81F0F18FE1}" sibTransId="{F2027A77-033C-40B2-898A-0830C0599B7E}"/>
    <dgm:cxn modelId="{B7088843-D5CA-4037-B76F-CB500D08CDFA}" type="presOf" srcId="{77AC84ED-9263-499D-ACB1-28FEE400E8B7}" destId="{99832357-0F0D-457F-B92D-4A54B03C9F49}" srcOrd="1" destOrd="0" presId="urn:microsoft.com/office/officeart/2005/8/layout/process3"/>
    <dgm:cxn modelId="{37E17E4C-BA4B-4CDB-8CEA-B73B59D92439}" type="presOf" srcId="{5C417167-91DE-4833-8CFA-633127FC39E5}" destId="{97E4D53A-F558-44F2-B7D6-903EF6BB85AF}" srcOrd="0" destOrd="0" presId="urn:microsoft.com/office/officeart/2005/8/layout/process3"/>
    <dgm:cxn modelId="{E8E8F2D3-97B5-4534-9C02-2C267364B654}" type="presOf" srcId="{6393C04A-7B48-4CE0-9DA1-80CBFF17D396}" destId="{044E6567-4D00-447A-9119-18B567347DA4}" srcOrd="1" destOrd="0" presId="urn:microsoft.com/office/officeart/2005/8/layout/process3"/>
    <dgm:cxn modelId="{C0635B82-5133-4BAA-A915-DB809A278991}" srcId="{465FA193-9B70-46BE-AF71-3A7B936528B3}" destId="{5C417167-91DE-4833-8CFA-633127FC39E5}" srcOrd="1" destOrd="0" parTransId="{7483DF58-BF02-4337-8962-9C69E1CAC318}" sibTransId="{9A528D5E-CAA4-4899-A777-20E8B237D02E}"/>
    <dgm:cxn modelId="{1940F167-9B8F-4CCD-9C7B-BB68AAB055F5}" srcId="{465FA193-9B70-46BE-AF71-3A7B936528B3}" destId="{7F18BE94-7A49-431D-A12D-173BBD7C4DAF}" srcOrd="2" destOrd="0" parTransId="{2B966DCE-1155-423C-9190-763E1DDA8445}" sibTransId="{77AC84ED-9263-499D-ACB1-28FEE400E8B7}"/>
    <dgm:cxn modelId="{1182CA10-C3CB-456A-9312-4CD1DF3C3165}" type="presOf" srcId="{4BAC1791-B205-4E7C-9F89-7AD0E63961CC}" destId="{AF80BAC7-1DBF-454E-83CE-8A94CAFCEAD1}" srcOrd="0" destOrd="0" presId="urn:microsoft.com/office/officeart/2005/8/layout/process3"/>
    <dgm:cxn modelId="{9A7145C6-79C6-4204-9AE4-9D428D76F300}" type="presOf" srcId="{DA57204F-5625-4CD6-9241-677CCC4AC74D}" destId="{E7ABEBC0-6F3D-4998-AD0B-7FA49ED7E512}" srcOrd="1" destOrd="0" presId="urn:microsoft.com/office/officeart/2005/8/layout/process3"/>
    <dgm:cxn modelId="{ECE00DBB-F256-4770-B02D-C9967A3D4BA1}" type="presOf" srcId="{7F18BE94-7A49-431D-A12D-173BBD7C4DAF}" destId="{7AAB2EC9-0FA9-47D4-B5AA-49631754DCDC}" srcOrd="0" destOrd="0" presId="urn:microsoft.com/office/officeart/2005/8/layout/process3"/>
    <dgm:cxn modelId="{56D800A6-4969-4105-8354-D8DC5B577CD4}" type="presOf" srcId="{7F18BE94-7A49-431D-A12D-173BBD7C4DAF}" destId="{9F02D367-8A21-43F5-83F0-4BE5E4DDA8A9}" srcOrd="1" destOrd="0" presId="urn:microsoft.com/office/officeart/2005/8/layout/process3"/>
    <dgm:cxn modelId="{78663174-AE29-4B62-AF19-1B87B18AB55C}" type="presOf" srcId="{9A528D5E-CAA4-4899-A777-20E8B237D02E}" destId="{44499FB6-42D1-4619-99E5-BD8EA3DFCF83}" srcOrd="0" destOrd="0" presId="urn:microsoft.com/office/officeart/2005/8/layout/process3"/>
    <dgm:cxn modelId="{0F0080B5-2971-409C-910B-A5EE2D9EB68A}" srcId="{5C417167-91DE-4833-8CFA-633127FC39E5}" destId="{D7249D33-26C9-4A27-91BD-B00FDF760736}" srcOrd="2" destOrd="0" parTransId="{86EE2F93-9ABE-4DDC-8432-BDEE856F3C0C}" sibTransId="{FC87AEC3-8770-4EFC-BBB3-AC25D7367461}"/>
    <dgm:cxn modelId="{902423F0-8EA3-4EA8-B203-BB77170CE839}" type="presOf" srcId="{CAFA2A68-7F78-4746-99F4-4D24467BC47D}" destId="{FB994AA9-23E9-4BCE-9DDF-9B039A4839A7}" srcOrd="0" destOrd="0" presId="urn:microsoft.com/office/officeart/2005/8/layout/process3"/>
    <dgm:cxn modelId="{760EB3E5-9276-4ADD-9750-6598ACDE622A}" type="presOf" srcId="{DA57204F-5625-4CD6-9241-677CCC4AC74D}" destId="{6443CAEE-F65A-4E2B-8677-9CBAC3DD5B14}" srcOrd="0" destOrd="0" presId="urn:microsoft.com/office/officeart/2005/8/layout/process3"/>
    <dgm:cxn modelId="{D0A2E96B-82CB-4706-8D25-FED8F0F0EB89}" srcId="{465FA193-9B70-46BE-AF71-3A7B936528B3}" destId="{DA57204F-5625-4CD6-9241-677CCC4AC74D}" srcOrd="3" destOrd="0" parTransId="{FF02D796-44DD-4D46-8992-734503DC14F7}" sibTransId="{5DE9BD1C-4ADA-4027-BD3D-7D8344E016D2}"/>
    <dgm:cxn modelId="{012AFC66-4DBB-4363-9521-7E1D87E5CC2E}" type="presOf" srcId="{6393C04A-7B48-4CE0-9DA1-80CBFF17D396}" destId="{ABCF72EF-46AC-4710-9B94-F764FD79AC9C}" srcOrd="0" destOrd="0" presId="urn:microsoft.com/office/officeart/2005/8/layout/process3"/>
    <dgm:cxn modelId="{8ED766F0-2DAB-4E5A-BA18-907DECA26353}" type="presOf" srcId="{6690B61E-55E2-4AC3-953E-2BB8AF8BD07E}" destId="{AF80BAC7-1DBF-454E-83CE-8A94CAFCEAD1}" srcOrd="0" destOrd="1" presId="urn:microsoft.com/office/officeart/2005/8/layout/process3"/>
    <dgm:cxn modelId="{70728FA4-F35D-4EFC-BE5E-4F752B178BD4}" type="presOf" srcId="{5C417167-91DE-4833-8CFA-633127FC39E5}" destId="{B0EA3C9D-4C26-4762-A072-FE04D0CFCE78}" srcOrd="1" destOrd="0" presId="urn:microsoft.com/office/officeart/2005/8/layout/process3"/>
    <dgm:cxn modelId="{172A8158-7915-41A9-9BDA-8CA932056E97}" type="presOf" srcId="{D7249D33-26C9-4A27-91BD-B00FDF760736}" destId="{AF80BAC7-1DBF-454E-83CE-8A94CAFCEAD1}" srcOrd="0" destOrd="2" presId="urn:microsoft.com/office/officeart/2005/8/layout/process3"/>
    <dgm:cxn modelId="{032CFC7D-4BB8-462D-80FA-5315DAE494D8}" srcId="{DA57204F-5625-4CD6-9241-677CCC4AC74D}" destId="{137C87A9-BC72-467F-91D2-9D34C5BBB0B8}" srcOrd="1" destOrd="0" parTransId="{AC1023E7-315C-4170-9277-28D8FB1D16DF}" sibTransId="{E9909F28-9186-43B1-B352-D207B805C16D}"/>
    <dgm:cxn modelId="{25A3E0D8-8E7F-4CF8-A34E-2F3F53B300B1}" type="presOf" srcId="{78B8F1DB-15CA-4C0F-A8E4-E1E360378622}" destId="{C8AED0D5-A383-4C90-A665-43B59268A5A6}" srcOrd="0" destOrd="0" presId="urn:microsoft.com/office/officeart/2005/8/layout/process3"/>
    <dgm:cxn modelId="{76AD8CFF-BF5C-4D28-90F2-D900242932BA}" srcId="{5C417167-91DE-4833-8CFA-633127FC39E5}" destId="{6690B61E-55E2-4AC3-953E-2BB8AF8BD07E}" srcOrd="1" destOrd="0" parTransId="{1BD9595B-7CBE-4A28-9B41-39D27AD4BC90}" sibTransId="{02D73FD6-923E-4820-9A5F-82FDDDE3CD47}"/>
    <dgm:cxn modelId="{7D6C5DE2-A987-4231-BF1C-F552AB57C436}" type="presOf" srcId="{137C87A9-BC72-467F-91D2-9D34C5BBB0B8}" destId="{C8AED0D5-A383-4C90-A665-43B59268A5A6}" srcOrd="0" destOrd="1" presId="urn:microsoft.com/office/officeart/2005/8/layout/process3"/>
    <dgm:cxn modelId="{E2F2FA86-39B4-4FA2-B5E9-11B6DF328C81}" type="presOf" srcId="{55EC9B14-D6D0-49D5-8714-4E5493E59210}" destId="{A1A70CD8-A31D-49F1-868C-32215B5857FE}" srcOrd="0" destOrd="0" presId="urn:microsoft.com/office/officeart/2005/8/layout/process3"/>
    <dgm:cxn modelId="{25E3062F-DB41-4226-AD3D-B3E6A76E230B}" type="presOf" srcId="{BB8EF5CB-61B7-4853-96D3-1E7EABCE50DA}" destId="{C07180E8-A822-4DA0-8BF4-988F54DB375D}" srcOrd="0" destOrd="0" presId="urn:microsoft.com/office/officeart/2005/8/layout/process3"/>
    <dgm:cxn modelId="{E29A083A-97EC-4ADC-8CE7-0AB009391391}" srcId="{7F18BE94-7A49-431D-A12D-173BBD7C4DAF}" destId="{CAFA2A68-7F78-4746-99F4-4D24467BC47D}" srcOrd="0" destOrd="0" parTransId="{445431CC-F391-42BF-B3F5-BE7A34DEFDD0}" sibTransId="{C875029D-BA80-4748-96FD-9763FB8054E1}"/>
    <dgm:cxn modelId="{EFE38B76-848D-4D16-A0F7-652540353F2B}" srcId="{465FA193-9B70-46BE-AF71-3A7B936528B3}" destId="{55EC9B14-D6D0-49D5-8714-4E5493E59210}" srcOrd="0" destOrd="0" parTransId="{7E402865-BA2D-4CE8-994E-42FBFDC4DB05}" sibTransId="{6393C04A-7B48-4CE0-9DA1-80CBFF17D396}"/>
    <dgm:cxn modelId="{41B5C641-CC27-4983-82A7-0A53CE05C022}" type="presOf" srcId="{55EC9B14-D6D0-49D5-8714-4E5493E59210}" destId="{D161DF0E-A090-4643-B597-DA974E590D43}" srcOrd="1" destOrd="0" presId="urn:microsoft.com/office/officeart/2005/8/layout/process3"/>
    <dgm:cxn modelId="{88EF0D1C-B1F6-4758-A135-32334B5C76BC}" srcId="{5C417167-91DE-4833-8CFA-633127FC39E5}" destId="{4BAC1791-B205-4E7C-9F89-7AD0E63961CC}" srcOrd="0" destOrd="0" parTransId="{69364C64-0803-41C4-893C-C048AC72B535}" sibTransId="{FB3797F0-F8E8-4788-92FA-57F2B8DD5054}"/>
    <dgm:cxn modelId="{F8F79F89-5A9F-4584-8A82-76B15060AA97}" type="presOf" srcId="{465FA193-9B70-46BE-AF71-3A7B936528B3}" destId="{43143E4B-7DF2-4D2D-8204-3297283F5BFD}" srcOrd="0" destOrd="0" presId="urn:microsoft.com/office/officeart/2005/8/layout/process3"/>
    <dgm:cxn modelId="{0365636E-60AE-4AEE-8F4A-050E6D5B08F1}" type="presOf" srcId="{9A528D5E-CAA4-4899-A777-20E8B237D02E}" destId="{5E15345C-73F0-46C6-A873-73EB48533711}" srcOrd="1" destOrd="0" presId="urn:microsoft.com/office/officeart/2005/8/layout/process3"/>
    <dgm:cxn modelId="{4A681D7F-6D2D-4249-996F-EE4F294CA940}" type="presOf" srcId="{77AC84ED-9263-499D-ACB1-28FEE400E8B7}" destId="{4BC1B46D-A2B0-4B19-A7CB-BC12C5E1389A}" srcOrd="0" destOrd="0" presId="urn:microsoft.com/office/officeart/2005/8/layout/process3"/>
    <dgm:cxn modelId="{43C8016F-14E0-4028-AB31-1F99D4C2105A}" type="presParOf" srcId="{43143E4B-7DF2-4D2D-8204-3297283F5BFD}" destId="{AB5E28F1-B028-4190-83FF-747DA824407D}" srcOrd="0" destOrd="0" presId="urn:microsoft.com/office/officeart/2005/8/layout/process3"/>
    <dgm:cxn modelId="{7F787974-D0C8-4D76-BA11-47CFCB146106}" type="presParOf" srcId="{AB5E28F1-B028-4190-83FF-747DA824407D}" destId="{A1A70CD8-A31D-49F1-868C-32215B5857FE}" srcOrd="0" destOrd="0" presId="urn:microsoft.com/office/officeart/2005/8/layout/process3"/>
    <dgm:cxn modelId="{9736B868-8395-4E2D-97D2-3478471F32BD}" type="presParOf" srcId="{AB5E28F1-B028-4190-83FF-747DA824407D}" destId="{D161DF0E-A090-4643-B597-DA974E590D43}" srcOrd="1" destOrd="0" presId="urn:microsoft.com/office/officeart/2005/8/layout/process3"/>
    <dgm:cxn modelId="{FD84073F-9E68-4E48-AEAC-C3748C6498F5}" type="presParOf" srcId="{AB5E28F1-B028-4190-83FF-747DA824407D}" destId="{C07180E8-A822-4DA0-8BF4-988F54DB375D}" srcOrd="2" destOrd="0" presId="urn:microsoft.com/office/officeart/2005/8/layout/process3"/>
    <dgm:cxn modelId="{0BDDB25A-C896-4DEF-B6D0-96CA08AAAFD8}" type="presParOf" srcId="{43143E4B-7DF2-4D2D-8204-3297283F5BFD}" destId="{ABCF72EF-46AC-4710-9B94-F764FD79AC9C}" srcOrd="1" destOrd="0" presId="urn:microsoft.com/office/officeart/2005/8/layout/process3"/>
    <dgm:cxn modelId="{F555DF36-9DDE-493C-8BB7-06F676571073}" type="presParOf" srcId="{ABCF72EF-46AC-4710-9B94-F764FD79AC9C}" destId="{044E6567-4D00-447A-9119-18B567347DA4}" srcOrd="0" destOrd="0" presId="urn:microsoft.com/office/officeart/2005/8/layout/process3"/>
    <dgm:cxn modelId="{A59476B6-BB39-412F-9AA6-F975C0B73A43}" type="presParOf" srcId="{43143E4B-7DF2-4D2D-8204-3297283F5BFD}" destId="{C8BFE44C-AA0E-40DB-A8D2-CDEFB0329828}" srcOrd="2" destOrd="0" presId="urn:microsoft.com/office/officeart/2005/8/layout/process3"/>
    <dgm:cxn modelId="{C13C4087-906B-45DC-A828-83B31199573C}" type="presParOf" srcId="{C8BFE44C-AA0E-40DB-A8D2-CDEFB0329828}" destId="{97E4D53A-F558-44F2-B7D6-903EF6BB85AF}" srcOrd="0" destOrd="0" presId="urn:microsoft.com/office/officeart/2005/8/layout/process3"/>
    <dgm:cxn modelId="{5C54DBF6-4867-4DA4-A171-E76BD49E5C40}" type="presParOf" srcId="{C8BFE44C-AA0E-40DB-A8D2-CDEFB0329828}" destId="{B0EA3C9D-4C26-4762-A072-FE04D0CFCE78}" srcOrd="1" destOrd="0" presId="urn:microsoft.com/office/officeart/2005/8/layout/process3"/>
    <dgm:cxn modelId="{14BFE626-2BBC-44DB-90E2-17E7538D49A7}" type="presParOf" srcId="{C8BFE44C-AA0E-40DB-A8D2-CDEFB0329828}" destId="{AF80BAC7-1DBF-454E-83CE-8A94CAFCEAD1}" srcOrd="2" destOrd="0" presId="urn:microsoft.com/office/officeart/2005/8/layout/process3"/>
    <dgm:cxn modelId="{346FF837-A9E5-43BC-A2FF-00BD6FBB165C}" type="presParOf" srcId="{43143E4B-7DF2-4D2D-8204-3297283F5BFD}" destId="{44499FB6-42D1-4619-99E5-BD8EA3DFCF83}" srcOrd="3" destOrd="0" presId="urn:microsoft.com/office/officeart/2005/8/layout/process3"/>
    <dgm:cxn modelId="{D1CDC6DA-AEDB-49C6-9C6C-F52FB4D47BCE}" type="presParOf" srcId="{44499FB6-42D1-4619-99E5-BD8EA3DFCF83}" destId="{5E15345C-73F0-46C6-A873-73EB48533711}" srcOrd="0" destOrd="0" presId="urn:microsoft.com/office/officeart/2005/8/layout/process3"/>
    <dgm:cxn modelId="{9922EFC7-C29C-45C5-A5AE-49C4A9166CED}" type="presParOf" srcId="{43143E4B-7DF2-4D2D-8204-3297283F5BFD}" destId="{EF77C7A3-2F88-4401-B756-84058EA7CECC}" srcOrd="4" destOrd="0" presId="urn:microsoft.com/office/officeart/2005/8/layout/process3"/>
    <dgm:cxn modelId="{874B4C91-0320-4C5C-9B26-5BC0E552F7FC}" type="presParOf" srcId="{EF77C7A3-2F88-4401-B756-84058EA7CECC}" destId="{7AAB2EC9-0FA9-47D4-B5AA-49631754DCDC}" srcOrd="0" destOrd="0" presId="urn:microsoft.com/office/officeart/2005/8/layout/process3"/>
    <dgm:cxn modelId="{B85357E4-7D0E-4400-BA0F-7AC07EA616C5}" type="presParOf" srcId="{EF77C7A3-2F88-4401-B756-84058EA7CECC}" destId="{9F02D367-8A21-43F5-83F0-4BE5E4DDA8A9}" srcOrd="1" destOrd="0" presId="urn:microsoft.com/office/officeart/2005/8/layout/process3"/>
    <dgm:cxn modelId="{03CEEFC0-B221-419E-890E-FB690D322762}" type="presParOf" srcId="{EF77C7A3-2F88-4401-B756-84058EA7CECC}" destId="{FB994AA9-23E9-4BCE-9DDF-9B039A4839A7}" srcOrd="2" destOrd="0" presId="urn:microsoft.com/office/officeart/2005/8/layout/process3"/>
    <dgm:cxn modelId="{9FE199A1-9B44-444D-A41B-D784CAE8811C}" type="presParOf" srcId="{43143E4B-7DF2-4D2D-8204-3297283F5BFD}" destId="{4BC1B46D-A2B0-4B19-A7CB-BC12C5E1389A}" srcOrd="5" destOrd="0" presId="urn:microsoft.com/office/officeart/2005/8/layout/process3"/>
    <dgm:cxn modelId="{E12A8A0B-DD78-4F79-ADDE-49F406D97A78}" type="presParOf" srcId="{4BC1B46D-A2B0-4B19-A7CB-BC12C5E1389A}" destId="{99832357-0F0D-457F-B92D-4A54B03C9F49}" srcOrd="0" destOrd="0" presId="urn:microsoft.com/office/officeart/2005/8/layout/process3"/>
    <dgm:cxn modelId="{5971A1EC-BB72-4600-A7A4-FD8CB90DB4A4}" type="presParOf" srcId="{43143E4B-7DF2-4D2D-8204-3297283F5BFD}" destId="{FC038EAB-81A4-4D1C-BA2D-F0479E8FE4FD}" srcOrd="6" destOrd="0" presId="urn:microsoft.com/office/officeart/2005/8/layout/process3"/>
    <dgm:cxn modelId="{77A60284-983F-4084-A0F0-A2FC8A0E283B}" type="presParOf" srcId="{FC038EAB-81A4-4D1C-BA2D-F0479E8FE4FD}" destId="{6443CAEE-F65A-4E2B-8677-9CBAC3DD5B14}" srcOrd="0" destOrd="0" presId="urn:microsoft.com/office/officeart/2005/8/layout/process3"/>
    <dgm:cxn modelId="{A412C7EE-1C7C-4668-97BF-33B0C0511DD7}" type="presParOf" srcId="{FC038EAB-81A4-4D1C-BA2D-F0479E8FE4FD}" destId="{E7ABEBC0-6F3D-4998-AD0B-7FA49ED7E512}" srcOrd="1" destOrd="0" presId="urn:microsoft.com/office/officeart/2005/8/layout/process3"/>
    <dgm:cxn modelId="{D1BD0E4F-C46B-447B-A545-0584B771BCB5}" type="presParOf" srcId="{FC038EAB-81A4-4D1C-BA2D-F0479E8FE4FD}" destId="{C8AED0D5-A383-4C90-A665-43B59268A5A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3ACC73-305A-45E5-8FD4-30BDE3B2CAD6}">
      <dsp:nvSpPr>
        <dsp:cNvPr id="0" name=""/>
        <dsp:cNvSpPr/>
      </dsp:nvSpPr>
      <dsp:spPr>
        <a:xfrm>
          <a:off x="0" y="0"/>
          <a:ext cx="6708985" cy="9591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smtClean="0">
              <a:latin typeface="Cambria Math" pitchFamily="18" charset="0"/>
              <a:ea typeface="Cambria Math" pitchFamily="18" charset="0"/>
            </a:rPr>
            <a:t>Lei 9.099/95 – Termo Circunstanciado</a:t>
          </a:r>
          <a:endParaRPr lang="pt-BR" sz="2200" b="0" kern="1200" dirty="0">
            <a:latin typeface="Cambria Math" pitchFamily="18" charset="0"/>
            <a:ea typeface="Cambria Math" pitchFamily="18" charset="0"/>
          </a:endParaRPr>
        </a:p>
      </dsp:txBody>
      <dsp:txXfrm>
        <a:off x="0" y="0"/>
        <a:ext cx="5617956" cy="959146"/>
      </dsp:txXfrm>
    </dsp:sp>
    <dsp:sp modelId="{ACF5D24B-7214-42B6-B2AA-F2DFD9960720}">
      <dsp:nvSpPr>
        <dsp:cNvPr id="0" name=""/>
        <dsp:cNvSpPr/>
      </dsp:nvSpPr>
      <dsp:spPr>
        <a:xfrm>
          <a:off x="500995" y="1092361"/>
          <a:ext cx="6708985" cy="9591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smtClean="0">
              <a:latin typeface="Cambria Math" pitchFamily="18" charset="0"/>
              <a:ea typeface="Cambria Math" pitchFamily="18" charset="0"/>
            </a:rPr>
            <a:t>Brigada Militar (2000)</a:t>
          </a:r>
          <a:endParaRPr lang="pt-BR" sz="2200" b="0" kern="1200" dirty="0">
            <a:latin typeface="Cambria Math" pitchFamily="18" charset="0"/>
            <a:ea typeface="Cambria Math" pitchFamily="18" charset="0"/>
          </a:endParaRPr>
        </a:p>
      </dsp:txBody>
      <dsp:txXfrm>
        <a:off x="500995" y="1092361"/>
        <a:ext cx="5584544" cy="959146"/>
      </dsp:txXfrm>
    </dsp:sp>
    <dsp:sp modelId="{BA2E32F6-AE7A-4715-A481-45B834904E8C}">
      <dsp:nvSpPr>
        <dsp:cNvPr id="0" name=""/>
        <dsp:cNvSpPr/>
      </dsp:nvSpPr>
      <dsp:spPr>
        <a:xfrm>
          <a:off x="1001991" y="2184722"/>
          <a:ext cx="6708985" cy="9591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smtClean="0">
              <a:latin typeface="Cambria Math" pitchFamily="18" charset="0"/>
              <a:ea typeface="Cambria Math" pitchFamily="18" charset="0"/>
            </a:rPr>
            <a:t>Experiências pontuais em alguns Estados (2000 a 2007)</a:t>
          </a:r>
          <a:endParaRPr lang="pt-BR" sz="2200" b="0" kern="1200" dirty="0">
            <a:latin typeface="Cambria Math" pitchFamily="18" charset="0"/>
            <a:ea typeface="Cambria Math" pitchFamily="18" charset="0"/>
          </a:endParaRPr>
        </a:p>
      </dsp:txBody>
      <dsp:txXfrm>
        <a:off x="1001991" y="2184722"/>
        <a:ext cx="5584544" cy="959146"/>
      </dsp:txXfrm>
    </dsp:sp>
    <dsp:sp modelId="{B1C0D38D-1A83-420F-93E6-E948D508BADC}">
      <dsp:nvSpPr>
        <dsp:cNvPr id="0" name=""/>
        <dsp:cNvSpPr/>
      </dsp:nvSpPr>
      <dsp:spPr>
        <a:xfrm>
          <a:off x="1502986" y="3277084"/>
          <a:ext cx="6708985" cy="9591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R="0" lvl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pt-BR" sz="2200" b="0" kern="1200" smtClean="0">
              <a:latin typeface="Cambria Math" pitchFamily="18" charset="0"/>
              <a:ea typeface="Cambria Math" pitchFamily="18" charset="0"/>
            </a:rPr>
            <a:t>Polícia Militar de Santa Catarina (2007)</a:t>
          </a:r>
          <a:endParaRPr lang="pt-BR" sz="2200" b="0" kern="1200" dirty="0" smtClean="0">
            <a:latin typeface="Cambria Math" pitchFamily="18" charset="0"/>
            <a:ea typeface="Cambria Math" pitchFamily="18" charset="0"/>
          </a:endParaRPr>
        </a:p>
      </dsp:txBody>
      <dsp:txXfrm>
        <a:off x="1502986" y="3277084"/>
        <a:ext cx="5584544" cy="959146"/>
      </dsp:txXfrm>
    </dsp:sp>
    <dsp:sp modelId="{A31E2A98-2F2E-4552-9307-16F487E30668}">
      <dsp:nvSpPr>
        <dsp:cNvPr id="0" name=""/>
        <dsp:cNvSpPr/>
      </dsp:nvSpPr>
      <dsp:spPr>
        <a:xfrm>
          <a:off x="2003982" y="4369445"/>
          <a:ext cx="6708985" cy="9591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R="0" lvl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pt-BR" sz="2200" b="0" kern="1200" dirty="0" smtClean="0">
              <a:latin typeface="Cambria Math" pitchFamily="18" charset="0"/>
              <a:ea typeface="Cambria Math" pitchFamily="18" charset="0"/>
            </a:rPr>
            <a:t>SENASP? PMESP? PMPR? PMSE? PMAL? PMBA?</a:t>
          </a:r>
        </a:p>
      </dsp:txBody>
      <dsp:txXfrm>
        <a:off x="2003982" y="4369445"/>
        <a:ext cx="5584544" cy="959146"/>
      </dsp:txXfrm>
    </dsp:sp>
    <dsp:sp modelId="{9FA0B20E-F8BC-4AC5-A1E2-208D4840C24F}">
      <dsp:nvSpPr>
        <dsp:cNvPr id="0" name=""/>
        <dsp:cNvSpPr/>
      </dsp:nvSpPr>
      <dsp:spPr>
        <a:xfrm>
          <a:off x="6085540" y="700709"/>
          <a:ext cx="623445" cy="62344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0" kern="1200">
            <a:latin typeface="Cambria Math" pitchFamily="18" charset="0"/>
            <a:ea typeface="Cambria Math" pitchFamily="18" charset="0"/>
          </a:endParaRPr>
        </a:p>
      </dsp:txBody>
      <dsp:txXfrm>
        <a:off x="6085540" y="700709"/>
        <a:ext cx="623445" cy="623445"/>
      </dsp:txXfrm>
    </dsp:sp>
    <dsp:sp modelId="{F55EACFE-8B23-4073-BFA8-288D28DBD630}">
      <dsp:nvSpPr>
        <dsp:cNvPr id="0" name=""/>
        <dsp:cNvSpPr/>
      </dsp:nvSpPr>
      <dsp:spPr>
        <a:xfrm>
          <a:off x="6586535" y="1793071"/>
          <a:ext cx="623445" cy="62344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0" kern="1200">
            <a:latin typeface="Cambria Math" pitchFamily="18" charset="0"/>
            <a:ea typeface="Cambria Math" pitchFamily="18" charset="0"/>
          </a:endParaRPr>
        </a:p>
      </dsp:txBody>
      <dsp:txXfrm>
        <a:off x="6586535" y="1793071"/>
        <a:ext cx="623445" cy="623445"/>
      </dsp:txXfrm>
    </dsp:sp>
    <dsp:sp modelId="{12045F01-0009-46DE-BBE5-FC0EF9EB0B31}">
      <dsp:nvSpPr>
        <dsp:cNvPr id="0" name=""/>
        <dsp:cNvSpPr/>
      </dsp:nvSpPr>
      <dsp:spPr>
        <a:xfrm>
          <a:off x="7087531" y="2869446"/>
          <a:ext cx="623445" cy="62344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0" kern="1200">
            <a:latin typeface="Cambria Math" pitchFamily="18" charset="0"/>
            <a:ea typeface="Cambria Math" pitchFamily="18" charset="0"/>
          </a:endParaRPr>
        </a:p>
      </dsp:txBody>
      <dsp:txXfrm>
        <a:off x="7087531" y="2869446"/>
        <a:ext cx="623445" cy="623445"/>
      </dsp:txXfrm>
    </dsp:sp>
    <dsp:sp modelId="{36E95EBF-5CDA-4670-980D-6891C47D82B7}">
      <dsp:nvSpPr>
        <dsp:cNvPr id="0" name=""/>
        <dsp:cNvSpPr/>
      </dsp:nvSpPr>
      <dsp:spPr>
        <a:xfrm>
          <a:off x="7588527" y="3972465"/>
          <a:ext cx="623445" cy="62344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0" kern="1200">
            <a:latin typeface="Cambria Math" pitchFamily="18" charset="0"/>
            <a:ea typeface="Cambria Math" pitchFamily="18" charset="0"/>
          </a:endParaRPr>
        </a:p>
      </dsp:txBody>
      <dsp:txXfrm>
        <a:off x="7588527" y="3972465"/>
        <a:ext cx="623445" cy="6234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396565-2C27-4013-850A-36FFB2921D6F}">
      <dsp:nvSpPr>
        <dsp:cNvPr id="0" name=""/>
        <dsp:cNvSpPr/>
      </dsp:nvSpPr>
      <dsp:spPr>
        <a:xfrm>
          <a:off x="0" y="0"/>
          <a:ext cx="6426714" cy="1684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dirty="0" smtClean="0">
              <a:latin typeface="Cambria Math" pitchFamily="18" charset="0"/>
              <a:ea typeface="Cambria Math" pitchFamily="18" charset="0"/>
            </a:rPr>
            <a:t>Lavratura do TCO nos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dirty="0" smtClean="0">
              <a:latin typeface="Cambria Math" pitchFamily="18" charset="0"/>
              <a:ea typeface="Cambria Math" pitchFamily="18" charset="0"/>
            </a:rPr>
            <a:t>295 municípios catarinenses</a:t>
          </a:r>
          <a:endParaRPr lang="pt-BR" sz="2200" b="0" kern="1200" dirty="0">
            <a:latin typeface="Cambria Math" pitchFamily="18" charset="0"/>
            <a:ea typeface="Cambria Math" pitchFamily="18" charset="0"/>
          </a:endParaRPr>
        </a:p>
      </dsp:txBody>
      <dsp:txXfrm>
        <a:off x="0" y="0"/>
        <a:ext cx="4783851" cy="1684987"/>
      </dsp:txXfrm>
    </dsp:sp>
    <dsp:sp modelId="{8B4AA754-70C8-417B-8909-336078317D77}">
      <dsp:nvSpPr>
        <dsp:cNvPr id="0" name=""/>
        <dsp:cNvSpPr/>
      </dsp:nvSpPr>
      <dsp:spPr>
        <a:xfrm>
          <a:off x="1134125" y="2059428"/>
          <a:ext cx="6426714" cy="1684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pt-BR" sz="2200" b="0" kern="1200" dirty="0" smtClean="0">
              <a:latin typeface="Cambria Math" pitchFamily="18" charset="0"/>
              <a:ea typeface="Cambria Math" pitchFamily="18" charset="0"/>
            </a:rPr>
            <a:t>Mais de 97 mil </a:t>
          </a:r>
          <a:r>
            <a:rPr lang="pt-BR" sz="2200" b="0" kern="1200" dirty="0" err="1" smtClean="0">
              <a:latin typeface="Cambria Math" pitchFamily="18" charset="0"/>
              <a:ea typeface="Cambria Math" pitchFamily="18" charset="0"/>
            </a:rPr>
            <a:t>TCOs</a:t>
          </a:r>
          <a:r>
            <a:rPr lang="pt-BR" sz="2200" b="0" kern="1200" dirty="0" smtClean="0">
              <a:latin typeface="Cambria Math" pitchFamily="18" charset="0"/>
              <a:ea typeface="Cambria Math" pitchFamily="18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pt-BR" sz="2200" b="0" kern="1200" dirty="0" smtClean="0">
              <a:latin typeface="Cambria Math" pitchFamily="18" charset="0"/>
              <a:ea typeface="Cambria Math" pitchFamily="18" charset="0"/>
            </a:rPr>
            <a:t>lavrados desde 2007</a:t>
          </a:r>
          <a:endParaRPr lang="pt-BR" sz="2200" b="0" kern="1200" dirty="0">
            <a:latin typeface="Cambria Math" pitchFamily="18" charset="0"/>
            <a:ea typeface="Cambria Math" pitchFamily="18" charset="0"/>
          </a:endParaRPr>
        </a:p>
      </dsp:txBody>
      <dsp:txXfrm>
        <a:off x="1134125" y="2059428"/>
        <a:ext cx="4197346" cy="1684987"/>
      </dsp:txXfrm>
    </dsp:sp>
    <dsp:sp modelId="{A975A44D-1C39-450C-9F7A-270A24924B57}">
      <dsp:nvSpPr>
        <dsp:cNvPr id="0" name=""/>
        <dsp:cNvSpPr/>
      </dsp:nvSpPr>
      <dsp:spPr>
        <a:xfrm>
          <a:off x="5331472" y="1324587"/>
          <a:ext cx="1095241" cy="109524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0" kern="1200">
            <a:latin typeface="Cambria Math" pitchFamily="18" charset="0"/>
            <a:ea typeface="Cambria Math" pitchFamily="18" charset="0"/>
          </a:endParaRPr>
        </a:p>
      </dsp:txBody>
      <dsp:txXfrm>
        <a:off x="5331472" y="1324587"/>
        <a:ext cx="1095241" cy="10952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F656FD-8628-4C76-BE6F-02EA90E74899}">
      <dsp:nvSpPr>
        <dsp:cNvPr id="0" name=""/>
        <dsp:cNvSpPr/>
      </dsp:nvSpPr>
      <dsp:spPr>
        <a:xfrm>
          <a:off x="1780786" y="364173"/>
          <a:ext cx="283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256"/>
              </a:moveTo>
              <a:lnTo>
                <a:pt x="158925" y="50256"/>
              </a:lnTo>
              <a:lnTo>
                <a:pt x="158925" y="45720"/>
              </a:lnTo>
              <a:lnTo>
                <a:pt x="283651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914754" y="408321"/>
        <a:ext cx="15714" cy="3145"/>
      </dsp:txXfrm>
    </dsp:sp>
    <dsp:sp modelId="{1CD31170-F588-4633-92C0-CE6DB722C6C5}">
      <dsp:nvSpPr>
        <dsp:cNvPr id="0" name=""/>
        <dsp:cNvSpPr/>
      </dsp:nvSpPr>
      <dsp:spPr>
        <a:xfrm>
          <a:off x="416273" y="4536"/>
          <a:ext cx="1366312" cy="8197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ln/>
              <a:solidFill>
                <a:schemeClr val="tx1"/>
              </a:solidFill>
              <a:latin typeface="+mn-lt"/>
            </a:rPr>
            <a:t>FLAGRANTE DE INFRAÇÃO PENAL DE MENOR POTENCIAL OFENSIVO ATENDIDO PELA PM</a:t>
          </a:r>
          <a:endParaRPr lang="pt-BR" sz="1000" kern="1200" dirty="0">
            <a:ln/>
            <a:solidFill>
              <a:schemeClr val="tx1"/>
            </a:solidFill>
            <a:latin typeface="+mn-lt"/>
          </a:endParaRPr>
        </a:p>
      </dsp:txBody>
      <dsp:txXfrm>
        <a:off x="416273" y="4536"/>
        <a:ext cx="1366312" cy="819787"/>
      </dsp:txXfrm>
    </dsp:sp>
    <dsp:sp modelId="{0BF65BAC-A2EC-45CF-8A63-7D62674EC097}">
      <dsp:nvSpPr>
        <dsp:cNvPr id="0" name=""/>
        <dsp:cNvSpPr/>
      </dsp:nvSpPr>
      <dsp:spPr>
        <a:xfrm>
          <a:off x="1099429" y="817987"/>
          <a:ext cx="1680564" cy="288188"/>
        </a:xfrm>
        <a:custGeom>
          <a:avLst/>
          <a:gdLst/>
          <a:ahLst/>
          <a:cxnLst/>
          <a:rect l="0" t="0" r="0" b="0"/>
          <a:pathLst>
            <a:path>
              <a:moveTo>
                <a:pt x="1680564" y="0"/>
              </a:moveTo>
              <a:lnTo>
                <a:pt x="1680564" y="161194"/>
              </a:lnTo>
              <a:lnTo>
                <a:pt x="0" y="161194"/>
              </a:lnTo>
              <a:lnTo>
                <a:pt x="0" y="288188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896948" y="960509"/>
        <a:ext cx="85526" cy="3145"/>
      </dsp:txXfrm>
    </dsp:sp>
    <dsp:sp modelId="{F6A8C48E-BC1B-4E94-8A2D-4BAA2293748C}">
      <dsp:nvSpPr>
        <dsp:cNvPr id="0" name=""/>
        <dsp:cNvSpPr/>
      </dsp:nvSpPr>
      <dsp:spPr>
        <a:xfrm>
          <a:off x="2096837" y="0"/>
          <a:ext cx="1366312" cy="819787"/>
        </a:xfrm>
        <a:prstGeom prst="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ln/>
              <a:solidFill>
                <a:schemeClr val="tx1"/>
              </a:solidFill>
              <a:latin typeface="+mn-lt"/>
            </a:rPr>
            <a:t>AUTOR, VÍTIMA E TESTEMUNHAS PRESTAM DECLARAÇÕES À PM PARA LAVRAR FICHA DE OCORRÊNCIA</a:t>
          </a:r>
          <a:endParaRPr lang="pt-BR" sz="1000" kern="1200" dirty="0">
            <a:ln/>
            <a:solidFill>
              <a:schemeClr val="tx1"/>
            </a:solidFill>
            <a:latin typeface="+mn-lt"/>
          </a:endParaRPr>
        </a:p>
      </dsp:txBody>
      <dsp:txXfrm>
        <a:off x="2096837" y="0"/>
        <a:ext cx="1366312" cy="819787"/>
      </dsp:txXfrm>
    </dsp:sp>
    <dsp:sp modelId="{8C6286C5-59B5-4434-BA1C-C7E571E8C4DB}">
      <dsp:nvSpPr>
        <dsp:cNvPr id="0" name=""/>
        <dsp:cNvSpPr/>
      </dsp:nvSpPr>
      <dsp:spPr>
        <a:xfrm>
          <a:off x="1780786" y="1502750"/>
          <a:ext cx="283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3651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1914755" y="1546897"/>
        <a:ext cx="15712" cy="3145"/>
      </dsp:txXfrm>
    </dsp:sp>
    <dsp:sp modelId="{74D856BF-C9FF-4572-B71B-DF2ACE91B7D4}">
      <dsp:nvSpPr>
        <dsp:cNvPr id="0" name=""/>
        <dsp:cNvSpPr/>
      </dsp:nvSpPr>
      <dsp:spPr>
        <a:xfrm>
          <a:off x="416273" y="1138576"/>
          <a:ext cx="1366312" cy="819787"/>
        </a:xfrm>
        <a:prstGeom prst="rect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ln/>
              <a:solidFill>
                <a:schemeClr val="tx1"/>
              </a:solidFill>
              <a:latin typeface="+mn-lt"/>
            </a:rPr>
            <a:t>CONDUÇÃO À DELEGACIA</a:t>
          </a:r>
          <a:endParaRPr lang="pt-BR" sz="1000" kern="1200" dirty="0">
            <a:ln/>
            <a:solidFill>
              <a:schemeClr val="tx1"/>
            </a:solidFill>
            <a:latin typeface="+mn-lt"/>
          </a:endParaRPr>
        </a:p>
      </dsp:txBody>
      <dsp:txXfrm>
        <a:off x="416273" y="1138576"/>
        <a:ext cx="1366312" cy="819787"/>
      </dsp:txXfrm>
    </dsp:sp>
    <dsp:sp modelId="{3748CF7C-EE9E-42AC-8F7C-E38346D0AA32}">
      <dsp:nvSpPr>
        <dsp:cNvPr id="0" name=""/>
        <dsp:cNvSpPr/>
      </dsp:nvSpPr>
      <dsp:spPr>
        <a:xfrm>
          <a:off x="1150898" y="1956564"/>
          <a:ext cx="1629095" cy="283651"/>
        </a:xfrm>
        <a:custGeom>
          <a:avLst/>
          <a:gdLst/>
          <a:ahLst/>
          <a:cxnLst/>
          <a:rect l="0" t="0" r="0" b="0"/>
          <a:pathLst>
            <a:path>
              <a:moveTo>
                <a:pt x="1629095" y="0"/>
              </a:moveTo>
              <a:lnTo>
                <a:pt x="1629095" y="158925"/>
              </a:lnTo>
              <a:lnTo>
                <a:pt x="0" y="158925"/>
              </a:lnTo>
              <a:lnTo>
                <a:pt x="0" y="283651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923968" y="2096817"/>
        <a:ext cx="82956" cy="3145"/>
      </dsp:txXfrm>
    </dsp:sp>
    <dsp:sp modelId="{E41AF246-5C16-4C9C-99EE-B44CDFD0A654}">
      <dsp:nvSpPr>
        <dsp:cNvPr id="0" name=""/>
        <dsp:cNvSpPr/>
      </dsp:nvSpPr>
      <dsp:spPr>
        <a:xfrm>
          <a:off x="2096837" y="1138576"/>
          <a:ext cx="1366312" cy="819787"/>
        </a:xfrm>
        <a:prstGeom prst="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ln/>
              <a:solidFill>
                <a:schemeClr val="tx1"/>
              </a:solidFill>
              <a:latin typeface="+mn-lt"/>
            </a:rPr>
            <a:t>AUTOR, VÍTIMA E TESTEMUNHAS PRESTAM DECLARAÇÕES AO POLICIAL CIVIL DE PLANTÃO PARA LAVRAR O BO</a:t>
          </a:r>
          <a:endParaRPr lang="pt-BR" sz="900" kern="1200" dirty="0">
            <a:ln/>
            <a:solidFill>
              <a:schemeClr val="tx1"/>
            </a:solidFill>
            <a:latin typeface="+mn-lt"/>
          </a:endParaRPr>
        </a:p>
      </dsp:txBody>
      <dsp:txXfrm>
        <a:off x="2096837" y="1138576"/>
        <a:ext cx="1366312" cy="819787"/>
      </dsp:txXfrm>
    </dsp:sp>
    <dsp:sp modelId="{75A63F8D-E3EF-4620-AC07-13402DB18ABB}">
      <dsp:nvSpPr>
        <dsp:cNvPr id="0" name=""/>
        <dsp:cNvSpPr/>
      </dsp:nvSpPr>
      <dsp:spPr>
        <a:xfrm>
          <a:off x="1832255" y="2636789"/>
          <a:ext cx="2321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2182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941776" y="2680937"/>
        <a:ext cx="13139" cy="3145"/>
      </dsp:txXfrm>
    </dsp:sp>
    <dsp:sp modelId="{CD620A8E-2483-4D25-969D-43E364E1FC43}">
      <dsp:nvSpPr>
        <dsp:cNvPr id="0" name=""/>
        <dsp:cNvSpPr/>
      </dsp:nvSpPr>
      <dsp:spPr>
        <a:xfrm>
          <a:off x="467742" y="2272615"/>
          <a:ext cx="1366312" cy="819787"/>
        </a:xfrm>
        <a:prstGeom prst="rect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ln/>
              <a:solidFill>
                <a:schemeClr val="tx1"/>
              </a:solidFill>
              <a:latin typeface="+mn-lt"/>
            </a:rPr>
            <a:t>DELEGADO RECEBE O BO E DETERMINA LAVRATURA DE TERMO CIRCUNTANCIADO</a:t>
          </a:r>
          <a:endParaRPr lang="pt-BR" sz="1000" kern="1200" dirty="0">
            <a:ln/>
            <a:solidFill>
              <a:schemeClr val="tx1"/>
            </a:solidFill>
            <a:latin typeface="+mn-lt"/>
          </a:endParaRPr>
        </a:p>
      </dsp:txBody>
      <dsp:txXfrm>
        <a:off x="467742" y="2272615"/>
        <a:ext cx="1366312" cy="819787"/>
      </dsp:txXfrm>
    </dsp:sp>
    <dsp:sp modelId="{06BBA49E-DDD8-42F6-9670-13CAE0E266FC}">
      <dsp:nvSpPr>
        <dsp:cNvPr id="0" name=""/>
        <dsp:cNvSpPr/>
      </dsp:nvSpPr>
      <dsp:spPr>
        <a:xfrm>
          <a:off x="1099429" y="3090603"/>
          <a:ext cx="1680564" cy="283651"/>
        </a:xfrm>
        <a:custGeom>
          <a:avLst/>
          <a:gdLst/>
          <a:ahLst/>
          <a:cxnLst/>
          <a:rect l="0" t="0" r="0" b="0"/>
          <a:pathLst>
            <a:path>
              <a:moveTo>
                <a:pt x="1680564" y="0"/>
              </a:moveTo>
              <a:lnTo>
                <a:pt x="1680564" y="158925"/>
              </a:lnTo>
              <a:lnTo>
                <a:pt x="0" y="158925"/>
              </a:lnTo>
              <a:lnTo>
                <a:pt x="0" y="283651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896969" y="3230856"/>
        <a:ext cx="85484" cy="3145"/>
      </dsp:txXfrm>
    </dsp:sp>
    <dsp:sp modelId="{F95ADC2D-1B4A-43F4-9680-65E0CFB23235}">
      <dsp:nvSpPr>
        <dsp:cNvPr id="0" name=""/>
        <dsp:cNvSpPr/>
      </dsp:nvSpPr>
      <dsp:spPr>
        <a:xfrm>
          <a:off x="2096837" y="2272615"/>
          <a:ext cx="1366312" cy="819787"/>
        </a:xfrm>
        <a:prstGeom prst="rect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ln/>
              <a:solidFill>
                <a:schemeClr val="tx1"/>
              </a:solidFill>
              <a:latin typeface="+mn-lt"/>
            </a:rPr>
            <a:t>AUTOR, VÍTIMA E TESTEMUNHAS PRESTAM DECLARAÇÕES NO TC</a:t>
          </a:r>
          <a:endParaRPr lang="pt-BR" sz="1000" kern="1200" dirty="0">
            <a:ln/>
            <a:solidFill>
              <a:schemeClr val="tx1"/>
            </a:solidFill>
            <a:latin typeface="+mn-lt"/>
          </a:endParaRPr>
        </a:p>
      </dsp:txBody>
      <dsp:txXfrm>
        <a:off x="2096837" y="2272615"/>
        <a:ext cx="1366312" cy="819787"/>
      </dsp:txXfrm>
    </dsp:sp>
    <dsp:sp modelId="{8C31E913-1469-48F8-8804-DD55570872C9}">
      <dsp:nvSpPr>
        <dsp:cNvPr id="0" name=""/>
        <dsp:cNvSpPr/>
      </dsp:nvSpPr>
      <dsp:spPr>
        <a:xfrm>
          <a:off x="1780786" y="3770829"/>
          <a:ext cx="283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3651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914755" y="3814976"/>
        <a:ext cx="15712" cy="3145"/>
      </dsp:txXfrm>
    </dsp:sp>
    <dsp:sp modelId="{AECEBB2D-367B-4E9B-8A32-85AF8622C21E}">
      <dsp:nvSpPr>
        <dsp:cNvPr id="0" name=""/>
        <dsp:cNvSpPr/>
      </dsp:nvSpPr>
      <dsp:spPr>
        <a:xfrm>
          <a:off x="416273" y="3406655"/>
          <a:ext cx="1366312" cy="819787"/>
        </a:xfrm>
        <a:prstGeom prst="rect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ln/>
              <a:solidFill>
                <a:schemeClr val="tx1"/>
              </a:solidFill>
              <a:latin typeface="+mn-lt"/>
            </a:rPr>
            <a:t>AUTOR DOS FATOS ASSINA O TERMO DE COMPROMISSO</a:t>
          </a:r>
          <a:endParaRPr lang="pt-BR" sz="1000" kern="1200" dirty="0">
            <a:ln/>
            <a:solidFill>
              <a:schemeClr val="tx1"/>
            </a:solidFill>
            <a:latin typeface="+mn-lt"/>
          </a:endParaRPr>
        </a:p>
      </dsp:txBody>
      <dsp:txXfrm>
        <a:off x="416273" y="3406655"/>
        <a:ext cx="1366312" cy="819787"/>
      </dsp:txXfrm>
    </dsp:sp>
    <dsp:sp modelId="{5D010DDF-B2F4-4B5F-8DE0-1FFEF4BAC28E}">
      <dsp:nvSpPr>
        <dsp:cNvPr id="0" name=""/>
        <dsp:cNvSpPr/>
      </dsp:nvSpPr>
      <dsp:spPr>
        <a:xfrm>
          <a:off x="2096837" y="3406655"/>
          <a:ext cx="1366312" cy="81978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ln/>
              <a:solidFill>
                <a:schemeClr val="tx1"/>
              </a:solidFill>
              <a:latin typeface="+mn-lt"/>
            </a:rPr>
            <a:t>AUTOR DOS FATOS COMPARECE AO JECRIM</a:t>
          </a:r>
          <a:endParaRPr lang="pt-BR" sz="1000" kern="1200" dirty="0">
            <a:ln/>
            <a:solidFill>
              <a:schemeClr val="tx1"/>
            </a:solidFill>
            <a:latin typeface="+mn-lt"/>
          </a:endParaRPr>
        </a:p>
      </dsp:txBody>
      <dsp:txXfrm>
        <a:off x="2096837" y="3406655"/>
        <a:ext cx="1366312" cy="8197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F656FD-8628-4C76-BE6F-02EA90E74899}">
      <dsp:nvSpPr>
        <dsp:cNvPr id="0" name=""/>
        <dsp:cNvSpPr/>
      </dsp:nvSpPr>
      <dsp:spPr>
        <a:xfrm>
          <a:off x="1434019" y="879862"/>
          <a:ext cx="299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6841" y="45720"/>
              </a:lnTo>
              <a:lnTo>
                <a:pt x="166841" y="47416"/>
              </a:lnTo>
              <a:lnTo>
                <a:pt x="299483" y="47416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575509" y="923932"/>
        <a:ext cx="16504" cy="3300"/>
      </dsp:txXfrm>
    </dsp:sp>
    <dsp:sp modelId="{1CD31170-F588-4633-92C0-CE6DB722C6C5}">
      <dsp:nvSpPr>
        <dsp:cNvPr id="0" name=""/>
        <dsp:cNvSpPr/>
      </dsp:nvSpPr>
      <dsp:spPr>
        <a:xfrm>
          <a:off x="672" y="495038"/>
          <a:ext cx="1435147" cy="8610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ln/>
              <a:solidFill>
                <a:schemeClr val="tx1"/>
              </a:solidFill>
            </a:rPr>
            <a:t>FLAGRANTE DE INFRAÇÃO PENAL DE MENOR POTENCIAL OFENSIVO ATENDIDO PELA PM</a:t>
          </a:r>
          <a:endParaRPr lang="pt-BR" sz="900" kern="1200" dirty="0">
            <a:ln/>
            <a:solidFill>
              <a:schemeClr val="tx1"/>
            </a:solidFill>
          </a:endParaRPr>
        </a:p>
      </dsp:txBody>
      <dsp:txXfrm>
        <a:off x="672" y="495038"/>
        <a:ext cx="1435147" cy="861088"/>
      </dsp:txXfrm>
    </dsp:sp>
    <dsp:sp modelId="{0BF65BAC-A2EC-45CF-8A63-7D62674EC097}">
      <dsp:nvSpPr>
        <dsp:cNvPr id="0" name=""/>
        <dsp:cNvSpPr/>
      </dsp:nvSpPr>
      <dsp:spPr>
        <a:xfrm>
          <a:off x="718245" y="1356023"/>
          <a:ext cx="1765231" cy="365038"/>
        </a:xfrm>
        <a:custGeom>
          <a:avLst/>
          <a:gdLst/>
          <a:ahLst/>
          <a:cxnLst/>
          <a:rect l="0" t="0" r="0" b="0"/>
          <a:pathLst>
            <a:path>
              <a:moveTo>
                <a:pt x="1765231" y="0"/>
              </a:moveTo>
              <a:lnTo>
                <a:pt x="1765231" y="199619"/>
              </a:lnTo>
              <a:lnTo>
                <a:pt x="0" y="199619"/>
              </a:lnTo>
              <a:lnTo>
                <a:pt x="0" y="365038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555635" y="1536892"/>
        <a:ext cx="90451" cy="3300"/>
      </dsp:txXfrm>
    </dsp:sp>
    <dsp:sp modelId="{F6A8C48E-BC1B-4E94-8A2D-4BAA2293748C}">
      <dsp:nvSpPr>
        <dsp:cNvPr id="0" name=""/>
        <dsp:cNvSpPr/>
      </dsp:nvSpPr>
      <dsp:spPr>
        <a:xfrm>
          <a:off x="1765903" y="496735"/>
          <a:ext cx="1435147" cy="861088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>
              <a:ln/>
              <a:solidFill>
                <a:schemeClr val="tx1"/>
              </a:solidFill>
            </a:rPr>
            <a:t>AUTOR, VÍTIMA E TESTEMUNHAS PRESTAM DECLARAÇÕES À PM PARA LAVRAR O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>
              <a:ln/>
              <a:solidFill>
                <a:schemeClr val="tx1"/>
              </a:solidFill>
            </a:rPr>
            <a:t>TERMO CIRCUNSTANCIADO</a:t>
          </a:r>
          <a:endParaRPr lang="pt-BR" sz="800" kern="1200" dirty="0">
            <a:ln/>
            <a:solidFill>
              <a:schemeClr val="tx1"/>
            </a:solidFill>
          </a:endParaRPr>
        </a:p>
      </dsp:txBody>
      <dsp:txXfrm>
        <a:off x="1765903" y="496735"/>
        <a:ext cx="1435147" cy="861088"/>
      </dsp:txXfrm>
    </dsp:sp>
    <dsp:sp modelId="{8C6286C5-59B5-4434-BA1C-C7E571E8C4DB}">
      <dsp:nvSpPr>
        <dsp:cNvPr id="0" name=""/>
        <dsp:cNvSpPr/>
      </dsp:nvSpPr>
      <dsp:spPr>
        <a:xfrm>
          <a:off x="1434019" y="2138286"/>
          <a:ext cx="299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483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1575509" y="2182355"/>
        <a:ext cx="16504" cy="3300"/>
      </dsp:txXfrm>
    </dsp:sp>
    <dsp:sp modelId="{74D856BF-C9FF-4572-B71B-DF2ACE91B7D4}">
      <dsp:nvSpPr>
        <dsp:cNvPr id="0" name=""/>
        <dsp:cNvSpPr/>
      </dsp:nvSpPr>
      <dsp:spPr>
        <a:xfrm>
          <a:off x="672" y="1753461"/>
          <a:ext cx="1435147" cy="861088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n/>
              <a:solidFill>
                <a:schemeClr val="tx1"/>
              </a:solidFill>
            </a:rPr>
            <a:t>AUTOR DOS FATOS ASSINA O TERMO DE COMPROMISSO</a:t>
          </a:r>
          <a:endParaRPr lang="pt-BR" sz="1100" kern="1200" dirty="0">
            <a:ln/>
            <a:solidFill>
              <a:schemeClr val="tx1"/>
            </a:solidFill>
          </a:endParaRPr>
        </a:p>
      </dsp:txBody>
      <dsp:txXfrm>
        <a:off x="672" y="1753461"/>
        <a:ext cx="1435147" cy="861088"/>
      </dsp:txXfrm>
    </dsp:sp>
    <dsp:sp modelId="{5D010DDF-B2F4-4B5F-8DE0-1FFEF4BAC28E}">
      <dsp:nvSpPr>
        <dsp:cNvPr id="0" name=""/>
        <dsp:cNvSpPr/>
      </dsp:nvSpPr>
      <dsp:spPr>
        <a:xfrm>
          <a:off x="1765903" y="1753461"/>
          <a:ext cx="1435147" cy="86108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n/>
              <a:solidFill>
                <a:schemeClr val="tx1"/>
              </a:solidFill>
            </a:rPr>
            <a:t>AUTOR DOS FATOS COMPARECE AO JECRIM</a:t>
          </a:r>
          <a:endParaRPr lang="pt-BR" sz="1100" kern="1200" dirty="0">
            <a:ln/>
            <a:solidFill>
              <a:schemeClr val="tx1"/>
            </a:solidFill>
          </a:endParaRPr>
        </a:p>
      </dsp:txBody>
      <dsp:txXfrm>
        <a:off x="1765903" y="1753461"/>
        <a:ext cx="1435147" cy="8610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1DF0E-A090-4643-B597-DA974E590D43}">
      <dsp:nvSpPr>
        <dsp:cNvPr id="0" name=""/>
        <dsp:cNvSpPr/>
      </dsp:nvSpPr>
      <dsp:spPr>
        <a:xfrm>
          <a:off x="11864" y="-245496"/>
          <a:ext cx="1315933" cy="736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Cambria Math" pitchFamily="18" charset="0"/>
              <a:ea typeface="Cambria Math" pitchFamily="18" charset="0"/>
            </a:rPr>
            <a:t>2007</a:t>
          </a:r>
          <a:endParaRPr lang="pt-BR" sz="2000" b="1" kern="1200" dirty="0">
            <a:latin typeface="Cambria Math" pitchFamily="18" charset="0"/>
            <a:ea typeface="Cambria Math" pitchFamily="18" charset="0"/>
          </a:endParaRPr>
        </a:p>
      </dsp:txBody>
      <dsp:txXfrm>
        <a:off x="11864" y="-245496"/>
        <a:ext cx="1315933" cy="490992"/>
      </dsp:txXfrm>
    </dsp:sp>
    <dsp:sp modelId="{C07180E8-A822-4DA0-8BF4-988F54DB375D}">
      <dsp:nvSpPr>
        <dsp:cNvPr id="0" name=""/>
        <dsp:cNvSpPr/>
      </dsp:nvSpPr>
      <dsp:spPr>
        <a:xfrm>
          <a:off x="47885" y="245496"/>
          <a:ext cx="1781985" cy="266429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ambria Math" pitchFamily="18" charset="0"/>
              <a:ea typeface="Cambria Math" pitchFamily="18" charset="0"/>
            </a:rPr>
            <a:t>Lavratura do TCO.</a:t>
          </a:r>
          <a:endParaRPr lang="pt-BR" sz="1600" kern="1200" dirty="0">
            <a:latin typeface="Cambria Math" pitchFamily="18" charset="0"/>
            <a:ea typeface="Cambria Math" pitchFamily="18" charset="0"/>
          </a:endParaRPr>
        </a:p>
      </dsp:txBody>
      <dsp:txXfrm>
        <a:off x="47885" y="245496"/>
        <a:ext cx="1781985" cy="2664295"/>
      </dsp:txXfrm>
    </dsp:sp>
    <dsp:sp modelId="{ABCF72EF-46AC-4710-9B94-F764FD79AC9C}">
      <dsp:nvSpPr>
        <dsp:cNvPr id="0" name=""/>
        <dsp:cNvSpPr/>
      </dsp:nvSpPr>
      <dsp:spPr>
        <a:xfrm>
          <a:off x="1585296" y="-163654"/>
          <a:ext cx="545895" cy="32730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" kern="1200"/>
        </a:p>
      </dsp:txBody>
      <dsp:txXfrm>
        <a:off x="1585296" y="-163654"/>
        <a:ext cx="545895" cy="327309"/>
      </dsp:txXfrm>
    </dsp:sp>
    <dsp:sp modelId="{B0EA3C9D-4C26-4762-A072-FE04D0CFCE78}">
      <dsp:nvSpPr>
        <dsp:cNvPr id="0" name=""/>
        <dsp:cNvSpPr/>
      </dsp:nvSpPr>
      <dsp:spPr>
        <a:xfrm>
          <a:off x="2357789" y="-245496"/>
          <a:ext cx="1315933" cy="736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Cambria Math" pitchFamily="18" charset="0"/>
              <a:ea typeface="Cambria Math" pitchFamily="18" charset="0"/>
            </a:rPr>
            <a:t>2009</a:t>
          </a:r>
          <a:endParaRPr lang="pt-BR" sz="2000" b="1" kern="1200" dirty="0">
            <a:latin typeface="Cambria Math" pitchFamily="18" charset="0"/>
            <a:ea typeface="Cambria Math" pitchFamily="18" charset="0"/>
          </a:endParaRPr>
        </a:p>
      </dsp:txBody>
      <dsp:txXfrm>
        <a:off x="2357789" y="-245496"/>
        <a:ext cx="1315933" cy="490992"/>
      </dsp:txXfrm>
    </dsp:sp>
    <dsp:sp modelId="{AF80BAC7-1DBF-454E-83CE-8A94CAFCEAD1}">
      <dsp:nvSpPr>
        <dsp:cNvPr id="0" name=""/>
        <dsp:cNvSpPr/>
      </dsp:nvSpPr>
      <dsp:spPr>
        <a:xfrm>
          <a:off x="2393811" y="245496"/>
          <a:ext cx="1781985" cy="266429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ambria Math" pitchFamily="18" charset="0"/>
              <a:ea typeface="Cambria Math" pitchFamily="18" charset="0"/>
            </a:rPr>
            <a:t>Ingresso para Oficiais - </a:t>
          </a:r>
          <a:r>
            <a:rPr lang="pt-BR" sz="1600" b="1" kern="1200" dirty="0" smtClean="0">
              <a:latin typeface="Cambria Math" pitchFamily="18" charset="0"/>
              <a:ea typeface="Cambria Math" pitchFamily="18" charset="0"/>
            </a:rPr>
            <a:t>Direito</a:t>
          </a:r>
          <a:r>
            <a:rPr lang="pt-BR" sz="1600" kern="1200" dirty="0" smtClean="0">
              <a:latin typeface="Cambria Math" pitchFamily="18" charset="0"/>
              <a:ea typeface="Cambria Math" pitchFamily="18" charset="0"/>
            </a:rPr>
            <a:t>;</a:t>
          </a:r>
          <a:endParaRPr lang="pt-BR" sz="160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ambria Math" pitchFamily="18" charset="0"/>
              <a:ea typeface="Cambria Math" pitchFamily="18" charset="0"/>
            </a:rPr>
            <a:t>Ingresso para  Praças – </a:t>
          </a:r>
          <a:r>
            <a:rPr lang="pt-BR" sz="1600" b="1" kern="1200" dirty="0" smtClean="0">
              <a:latin typeface="Cambria Math" pitchFamily="18" charset="0"/>
              <a:ea typeface="Cambria Math" pitchFamily="18" charset="0"/>
            </a:rPr>
            <a:t>Graduação;</a:t>
          </a:r>
          <a:endParaRPr lang="pt-BR" sz="1600" b="1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kern="1200" dirty="0" smtClean="0">
              <a:latin typeface="Cambria Math" pitchFamily="18" charset="0"/>
              <a:ea typeface="Cambria Math" pitchFamily="18" charset="0"/>
            </a:rPr>
            <a:t>Oficiais – </a:t>
          </a:r>
          <a:r>
            <a:rPr lang="pt-BR" sz="1600" b="1" kern="1200" dirty="0" smtClean="0">
              <a:latin typeface="Cambria Math" pitchFamily="18" charset="0"/>
              <a:ea typeface="Cambria Math" pitchFamily="18" charset="0"/>
            </a:rPr>
            <a:t>autoridades  policiais militares.</a:t>
          </a:r>
          <a:endParaRPr lang="pt-BR" sz="1600" b="1" kern="1200" dirty="0">
            <a:latin typeface="Cambria Math" pitchFamily="18" charset="0"/>
            <a:ea typeface="Cambria Math" pitchFamily="18" charset="0"/>
          </a:endParaRPr>
        </a:p>
      </dsp:txBody>
      <dsp:txXfrm>
        <a:off x="2393811" y="245496"/>
        <a:ext cx="1781985" cy="2664295"/>
      </dsp:txXfrm>
    </dsp:sp>
    <dsp:sp modelId="{44499FB6-42D1-4619-99E5-BD8EA3DFCF83}">
      <dsp:nvSpPr>
        <dsp:cNvPr id="0" name=""/>
        <dsp:cNvSpPr/>
      </dsp:nvSpPr>
      <dsp:spPr>
        <a:xfrm>
          <a:off x="3931221" y="-163654"/>
          <a:ext cx="545895" cy="32730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" kern="1200"/>
        </a:p>
      </dsp:txBody>
      <dsp:txXfrm>
        <a:off x="3931221" y="-163654"/>
        <a:ext cx="545895" cy="327309"/>
      </dsp:txXfrm>
    </dsp:sp>
    <dsp:sp modelId="{9F02D367-8A21-43F5-83F0-4BE5E4DDA8A9}">
      <dsp:nvSpPr>
        <dsp:cNvPr id="0" name=""/>
        <dsp:cNvSpPr/>
      </dsp:nvSpPr>
      <dsp:spPr>
        <a:xfrm>
          <a:off x="4703715" y="-245496"/>
          <a:ext cx="1315933" cy="736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Cambria Math" pitchFamily="18" charset="0"/>
              <a:ea typeface="Cambria Math" pitchFamily="18" charset="0"/>
            </a:rPr>
            <a:t>2012</a:t>
          </a:r>
          <a:endParaRPr lang="pt-BR" sz="2000" b="1" kern="1200" dirty="0">
            <a:latin typeface="Cambria Math" pitchFamily="18" charset="0"/>
            <a:ea typeface="Cambria Math" pitchFamily="18" charset="0"/>
          </a:endParaRPr>
        </a:p>
      </dsp:txBody>
      <dsp:txXfrm>
        <a:off x="4703715" y="-245496"/>
        <a:ext cx="1315933" cy="490992"/>
      </dsp:txXfrm>
    </dsp:sp>
    <dsp:sp modelId="{FB994AA9-23E9-4BCE-9DDF-9B039A4839A7}">
      <dsp:nvSpPr>
        <dsp:cNvPr id="0" name=""/>
        <dsp:cNvSpPr/>
      </dsp:nvSpPr>
      <dsp:spPr>
        <a:xfrm>
          <a:off x="4739736" y="245496"/>
          <a:ext cx="1781985" cy="266429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ambria Math" pitchFamily="18" charset="0"/>
              <a:ea typeface="Cambria Math" pitchFamily="18" charset="0"/>
            </a:rPr>
            <a:t>Carreira de Oficial PM = </a:t>
          </a:r>
          <a:r>
            <a:rPr lang="pt-BR" sz="1600" b="1" kern="1200" dirty="0" smtClean="0">
              <a:latin typeface="Cambria Math" pitchFamily="18" charset="0"/>
              <a:ea typeface="Cambria Math" pitchFamily="18" charset="0"/>
            </a:rPr>
            <a:t>Carreira jurídica </a:t>
          </a:r>
          <a:r>
            <a:rPr lang="pt-BR" sz="1600" b="0" kern="1200" dirty="0" smtClean="0">
              <a:latin typeface="Cambria Math" pitchFamily="18" charset="0"/>
              <a:ea typeface="Cambria Math" pitchFamily="18" charset="0"/>
            </a:rPr>
            <a:t>pela CE.</a:t>
          </a:r>
        </a:p>
      </dsp:txBody>
      <dsp:txXfrm>
        <a:off x="4739736" y="245496"/>
        <a:ext cx="1781985" cy="2664295"/>
      </dsp:txXfrm>
    </dsp:sp>
    <dsp:sp modelId="{4BC1B46D-A2B0-4B19-A7CB-BC12C5E1389A}">
      <dsp:nvSpPr>
        <dsp:cNvPr id="0" name=""/>
        <dsp:cNvSpPr/>
      </dsp:nvSpPr>
      <dsp:spPr>
        <a:xfrm rot="21584155">
          <a:off x="6251963" y="-168893"/>
          <a:ext cx="492518" cy="32730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" kern="1200"/>
        </a:p>
      </dsp:txBody>
      <dsp:txXfrm rot="21584155">
        <a:off x="6251963" y="-168893"/>
        <a:ext cx="492518" cy="327309"/>
      </dsp:txXfrm>
    </dsp:sp>
    <dsp:sp modelId="{E7ABEBC0-6F3D-4998-AD0B-7FA49ED7E512}">
      <dsp:nvSpPr>
        <dsp:cNvPr id="0" name=""/>
        <dsp:cNvSpPr/>
      </dsp:nvSpPr>
      <dsp:spPr>
        <a:xfrm>
          <a:off x="6948918" y="-255844"/>
          <a:ext cx="1315933" cy="736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Cambria Math" pitchFamily="18" charset="0"/>
              <a:ea typeface="Cambria Math" pitchFamily="18" charset="0"/>
            </a:rPr>
            <a:t>2013</a:t>
          </a:r>
        </a:p>
      </dsp:txBody>
      <dsp:txXfrm>
        <a:off x="6948918" y="-255844"/>
        <a:ext cx="1315933" cy="490992"/>
      </dsp:txXfrm>
    </dsp:sp>
    <dsp:sp modelId="{C8AED0D5-A383-4C90-A665-43B59268A5A6}">
      <dsp:nvSpPr>
        <dsp:cNvPr id="0" name=""/>
        <dsp:cNvSpPr/>
      </dsp:nvSpPr>
      <dsp:spPr>
        <a:xfrm>
          <a:off x="6984828" y="228224"/>
          <a:ext cx="1807922" cy="269191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kern="1200" dirty="0" smtClean="0">
              <a:latin typeface="Cambria Math" pitchFamily="18" charset="0"/>
              <a:ea typeface="Cambria Math" pitchFamily="18" charset="0"/>
            </a:rPr>
            <a:t>Negociação salarial </a:t>
          </a:r>
          <a:r>
            <a:rPr lang="pt-BR" sz="1600" b="1" kern="1200" dirty="0" smtClean="0">
              <a:latin typeface="Cambria Math" pitchFamily="18" charset="0"/>
              <a:ea typeface="Cambria Math" pitchFamily="18" charset="0"/>
            </a:rPr>
            <a:t>paritária </a:t>
          </a:r>
          <a:r>
            <a:rPr lang="pt-BR" sz="1600" b="0" kern="1200" dirty="0" smtClean="0">
              <a:latin typeface="Cambria Math" pitchFamily="18" charset="0"/>
              <a:ea typeface="Cambria Math" pitchFamily="18" charset="0"/>
            </a:rPr>
            <a:t>na SP;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kern="1200" dirty="0" smtClean="0">
              <a:latin typeface="Cambria Math" pitchFamily="18" charset="0"/>
              <a:ea typeface="Cambria Math" pitchFamily="18" charset="0"/>
            </a:rPr>
            <a:t>Até 2015 - nível salarial entre as carreiras melhores remuneradas do executivo.</a:t>
          </a:r>
        </a:p>
      </dsp:txBody>
      <dsp:txXfrm>
        <a:off x="6984828" y="228224"/>
        <a:ext cx="1807922" cy="2691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D2D3C-21BC-4702-9FAB-8BE4FC787072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2F078-D1CE-49DB-9FBB-0D4BF60D47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4353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2E02-D454-4412-9AE9-F837A32C046F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7774-E25B-4313-96E7-548EB79CE7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M - CCS\Layout\Apresentação Comandante\PSD\Fund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1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M - CCS\Layout\Apresentação Comandante\PSD\Fund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1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2E02-D454-4412-9AE9-F837A32C046F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7774-E25B-4313-96E7-548EB79CE7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2E02-D454-4412-9AE9-F837A32C046F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7774-E25B-4313-96E7-548EB79CE7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2E02-D454-4412-9AE9-F837A32C046F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7774-E25B-4313-96E7-548EB79CE7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2E02-D454-4412-9AE9-F837A32C046F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7774-E25B-4313-96E7-548EB79CE7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2E02-D454-4412-9AE9-F837A32C046F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7774-E25B-4313-96E7-548EB79CE7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2E02-D454-4412-9AE9-F837A32C046F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7774-E25B-4313-96E7-548EB79CE72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Picture 2" descr="D:\PM - CCS\Layout\Apresentação Comandante\PSD\Fund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1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M - CCS\Layout\Apresentação Comandante\PSD\Fund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1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M - CCS\Layout\Apresentação Comandante\PSD\Fund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1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12E02-D454-4412-9AE9-F837A32C046F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67774-E25B-4313-96E7-548EB79CE7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ENEME%20BH\filme%20tre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1330888" y="188640"/>
            <a:ext cx="644420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13º ENEME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3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Belo Horizonte - MG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22 e 23 de novembro de 2013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306896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5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CICLO COMPLETO DE POLÍCIA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851920" y="6165304"/>
            <a:ext cx="5275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28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 Math" pitchFamily="18" charset="0"/>
                <a:ea typeface="Cambria Math" pitchFamily="18" charset="0"/>
              </a:rPr>
              <a:t>Major PMSC Jorge Eduardo Tasca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Onde estamos...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196752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2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Em Santa Catarina... Fortalecimento institucional 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2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das classes de Oficiais e Praças: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144016" y="2852936"/>
          <a:ext cx="889248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Onde estamos...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128226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2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E nas Polícias Militares que optaram por </a:t>
            </a:r>
            <a:r>
              <a:rPr lang="pt-BR" sz="2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rPr>
              <a:t>NÃO</a:t>
            </a:r>
            <a:r>
              <a:rPr lang="pt-BR" sz="2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pt-BR" sz="2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exercitar de forma plena sua competência...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2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Como está a realidade hoje?</a:t>
            </a:r>
          </a:p>
        </p:txBody>
      </p:sp>
      <p:sp>
        <p:nvSpPr>
          <p:cNvPr id="68610" name="AutoShape 2" descr="data:image/jpeg;base64,/9j/4AAQSkZJRgABAQAAAQABAAD/2wCEAAkGBhQSERUSEhQTFRUVGBgWGBcYGRoWGBgXGBUYGRgeGxgfHCgeGh0kGhcYHy8gIycrLCwuHR8xOTAqNSY3LikBCQoKBQUFDQUFDSkYEhgpKSkpKSkpKSkpKSkpKSkpKSkpKSkpKSkpKSkpKSkpKSkpKSkpKSkpKSkpKSkpKSkpKf/AABEIAPMAzwMBIgACEQEDEQH/xAAcAAEBAQEAAwEBAAAAAAAAAAAABgcFAQMEAgj/xABHEAACAQMCAwYDBgQDBgILAAABAgMABBEFIQYSMQcTIkFRgRRhcSMyQnKRoSQzUoIVQ2JzkqKx0fEXkwgWJTREU2ODssHh/8QAFAEBAAAAAAAAAAAAAAAAAAAAAP/EABQRAQAAAAAAAAAAAAAAAAAAAAD/2gAMAwEAAhEDEQA/ANxpSlApSlApSlApSp/j/VJbbTrmeBgsscfMrFeYDBGdjsds9dqCgpmv58TXtbkVZp7i5a2J/m2KW8+DjYFUKlR6hsY9M12tCEF4/IeIb8SbDumY2r5ONgrbMfy5/wCobTXrE683Lkc2M488ZxnHXGfOoT/wet32mutRmAII7y5Y7DqNlGxGx88DYivLdiOmjBhW4gcdJIp5A4+hYsP2oL6lZ2+j63ZEfDXMeoQj/KuQI5sZGwlB8Rxk8zH2NLftgWJuTUrO6sjt4yhkhzj+tRnrjyPWg0SlcrRuKrW7H8PcQy/JXBYY9V+8Oo6jzrq0ClKUClKUClKUClKUClKUClKUClKUClKUCvDKCMHcHyrzSgkdR7L7KR+9iR7SYdJbVu4by8l8B6ea+tZlNYTz39zYPbW+rLbhWkmZFtbjcL4RcIwy4LY8ROeVvStk4t19bKzmunx9khIB/E52Rfdio96g+wbQm+Hl1GZi8t47HmPXlR25j9Wk5j08hQcTTJ/hisVvfXulyjAFvqKiS3YY6JIRygdN8g/KrGPjLULUA31j38ZwfiLEmVcHzMTePHnnOKt7qzSVSkiK6nqrAMp+oOxrF+ONPOn3Yh0Zp7eQQy3cyo7PbiNFcjMRDKGZlCjy3UYGc0Gm6Hx/YXfL3F1CzN0QsEkz/s2w37V3pYlYFWAKnYgjII+YPWsOsbo6hapd6hpMV5G+c3Fl4bhSpKkSRAh2bPi2PLgg4r9aPp4Viuj600Dc2Pg7wYKn+nlceWT91D9fOg0PWuyjTbnJa2jjb+uH7FgcHfw4U9fMHyrmHgzU7TJsNSMqeUN6ve+3fDxDqegHkK4PBdlqmp2zTzapNAyTSR8scceMJy5yV5fxZHnsPnTU+G1iJF5xHcgkZKiUR5wwz4RIcbbfU+eMUH3T9q17Y4GqaZIiggNPA3PFv6ZyoO42L11LPtx0p15jO0ZxnleKTm+nhVgT9DUPONBV+S51G+uhy5y00kiHxYK+Bc79fTA6+v4m0vRX2s9K1K7ORuguFT3ZnyOo/D50G5WN8k0ayxMro4DKynIIPQivfUp2YaVLbabFFPGYnDSnuyQxRWmdlXI+RH61V0ClKUClKUClKUClKUClKUClKUClKUGTdut7LP8ACaXbjmkuX5yB1wmyZ8gMlmJPTkrS9E0lLW3igjACxoqjAxnAAz9T1J6ms+4euIrnVL/V5T9jZKbaJtyvLGrNM+33upwB5P0JOa90Ha5JeBl0qwnuGG3PIyRRg+RPiyR12yD+tBol1crGjO5CqqlmY9AqjJJ+gFZ72W2Zu1vdSmUg6hIwQHGRbxgog+XmPnyg1H8bcX6zJa3MFxYywLLyIpjRnVIwWMvNKpOSw5F6Y5ebp56Bwjx7pQt4reG8hURIsYEh7ljygL0cLknrt60E9/6P0pS3u7RieaC4OQfLmUL0zkeKJuoH/PGga5wjaXg/ibeKU4xzMo5wN+jjDDqehrNOGbtLXim6iDfZ3iF0IPhZyqy5GNjuJhnffbzrYiaDBdT7NbQarZWECzcjNJNN3jlx3SO2VHKAFz3fLnPN4kzv10+x7KdLi+7ZQn84Mv8A+ZNcLghjd63qV7vyQhbOPOCMggyY9N4wcf6q0k0GOcX8HxXupz20cCIltp7sndryA3Eh+zzy4GwwcVY9kevm70qBnJMkQMD53PNHsM58ynIT9a+LswQTSahfjP8AE3JVSQf5cA5VIzvjLEY8uUedfH2YqbXUdU04jCrKLmIeXJL1/Re6H60Gl0pSgUpSgUpSgUpSgUpSgUpSgUpSgVO8f8RfBWE04Pj5eSL/AGr+GP8ARjzfQGqKs04pk/xDXLSwAJhsx8Xcb+EvgGEEeeCV9pD6UFTwBw38Dp8FufvheaTOM94/ifcdcMSM77AV8WtdlWn3DGTue4lzkS27GFwfUcvhz8ypqvri8Z6+LKxnuScGNDy7Z+0PhjGPm5Wgx0a5qUEuoJY38s9vp6q5NwqylsEB05yOYY5ZBtgEKenWu5LeXt3BHPc6NY38ciK6yQyBH5SuRs+ZAR0wPpVB2R8IfD6bmdcyXmZZQRvyuuFU/wBpJI9WIr9dj8pjtprBz47G4kh6YJjZi8bY9Gy2PpQZhq2i6fCwmNnrWmyIysHEYkhjYNswZjzEB8YIb0xXQte028hSRodUsrxUTm5LiKSCfAxsvgCs/wAuds/Otr4j0dbq0ntm6SxsnlsSPCRnzDYI+YrENQmW50bS7JVRbm4n+EZuUF0WGTkbLY5h1hJHoPSg0XsW0lodLR5FKyXDvOxOCXDkcjbdMoFOD+3SqbizVhbWVxcEZ7uJ2x6nlPKPc4roWdsscaRoAFRQqgeSqMAfoKjO1y7b4SK1T715cwW3XHhZ+Zs/IhcH5Gg6PZhp3c6VaL5tEJTsB4pcynp83x7VwNfQ23EdjcdEuoZLVj6uuXXI+ZMY9q0SGIKoVRgAAAegAwP2qA7boGFgl1H/ADLO4hnU46Ybl/TLKfag0KleixulljSRd1dVdfowBH7GvfQKUpQKUpQKUpQKUpQKUpQKUpQei+vFijeWQ8qRqzsT5KoJJ/QVEdk1kZI59TkTllv5DJjY8sSkiMA4z6+fodulfP2uX0k3w2kwHEl8+JCMnlgQgudugyM/RWHnVHfcUafpsaQyzwwBFCpHnLBAAF8Ay2MY3xQUdZj2hn4/VLDSgcxgm6uVH9CfcDfXDDH+pT6V9L9uliWxDHeTqOrxw5UfXmYH9qnezTi+zk1C9vbqeKK4uJO7iSQ8jJAuwUkjkBOIxjOfBQbMBUNJALPXlkAbk1KEo39PxFuAy5OdsxZGMeXnvi4SQEAggg7gjoQemD51F9rdpJ8CLqH+bZSx3Sj1EZPP59OViT8gaC2rF+EOG88TXZDl4rRpZlAzypLc4yuPUcz/AF5BWr2OtJLaJd/djeJZt8bIUD7+WwqL7FbRntri/cYe+uJJv7AzBRj8xk/ag0WsL7Z9Tml1Bfh8ldMjjuZMfhd5k+R3C92d/LmP13J2ABJ6Cso7P9FGo2uqXT83NqMk0aMw+7EoKx4+Slsf2D0oNTs7pZY1kQ5V1DqfVWAI/Y1z+LNG+Lsri3wCZYnVc+TlfAfZuU+1cDsf1bvtKgVvvwc1u49DEcAf7hSrWgjOyDVRPpFsc7xqYW6bGMlR0/08p96s6z7s5iFre6np+CAs4uo/QxzqNht+EqF/7VoNApXhmA6nHl715oFKUoFKUoFKUoFKUoFDSpXtM4kNjps8ykiRl7uIjqJJPCpH03b+32oJzgpRf6zfajsY4MWcBwCDy/zGDD6bddpOu1eziTsdSS5a9tZFSd2Luk8a3MLsWDdHBaPO48OcDAGKpOzrhn4DT4Lcgh+Xnkz/APNfxOPoCeUfIVS0GU65x9qmmRItzYWrl3WOJ4JSI2Y5PKIcGTOBgdN/0r6JuOtHvOVdQh7mXGOS7gZT4gpOHwRjIG5IO3lXz8Rn/EOJLS1xmOwQ3En5zyuvy69x+prULizSRSkiq6nYqwDA/UHaggLPs0tiol0q+uLUHcdxN30LA+qMSD/veVfq5tNcgVk5rLUYmHKQ6/DSlTsRsRHuufM107zspsWcyQpJaSH/ADLWRoCPoo8H/DXz/wDq9q9sf4a+iukz/LvI8MBk/wCdH4icY6j/AKUGbPxBeabo0umXVpcRvJzwwSnleMrKQWQuGxzcpkxjPlsMVt3DWk/C2kFvse6iSMkdCVUBj7nJrMNZ1G7vtX02yu7VbfuXa6dVlWdJFTPI2ABygGNl8X9XSthFBKdqms/DaVcuPvOncqPPmlPd7fMBifaujwXootLC3twMGONQ25PjPifc745i1SPaevxV9pmndQ8/xEn+zhBOPcd5jI8vrWkigz3gpTaavqNiRypKVvoR5Yk8MuP78D+0+2hVnvaG3wuoaZqAIUd8bSY+sc48PN5YUh2388elaEKDOeMCLXXNNu/Fi4D2Unpucxe5d/0WtGqG7ZdNMulySJkSWzJcoRtgxtufZGY+wqq0LUxc20NwMYljSTAOccygkZ88E49qD76UpQKUpQKV4NeIycDmABwMgHIB88HAyPngUH6pSlApSlArMeMm/wAQ1uy04AtFa5u7gA+HIH2QYef4R9Ja0i8u1ijeSQhURS7MegVRkk/QAms47LHUxXutXJCfFSuwZj/Lt4iQoz1ABBHz5FoNMXpXruZwiM7HCqCxPoAMn9hWfS9tcMjmOxtLy8byMcZVDvv4j4gPmVqa4/4w1r4SZJtOWCCaMoWRu+aMH7/MVYgArkbqMZ65oO/2MW7Ti81WRcPeztyDryxITgA+nMSv9g9tMqC7LeLNPayt7WCdO8jjCmN/s3L9XIQnfLEnwk9avc0ClK+bU79YIZJn+7EjSN+VFLH9hQQXBn8Trmp3ZB5YO7s4zvjw7ygf3ID0/F+ujVBditky6aJ5Pv3Usty3XPjblGc+oTPvVvd3KxxvI5wqKWY/6VBJ/YUGH8X6sza/8YhxHYT2ds5x+GXvOf8Acyr+nvuwrH9J0Nrzh++nMeJb0zXOMEElJC8fUdTy+WxyDsSTWjcGa18XY29wT4njXn2xiRfDIMeWHVhQc3tU0j4jSrpQMsiGVPUNF49vngEe9djhfVvirO3uNvtYkc4/qKjmHs2RXQnhDqVYAqwIIPQgjBB9qhexqUpZy2bHxWdzNAfoHLDfz3ZvT6UFvfWayxvE+6yKyN5eFlKn9iah+xO5P+HG2f79pPNAwyCQQ5by/PjqenWr+s70IfC8Q3sOOVLyGO4TA2Z08MnljOS5P77mg0SlKUClKUClKUClKUClKUGfdseqP8NFp8Ge/wBQkEK4zkRggyn6YKqc+TGq+y0CFLRLMorwrGsRVgCGUKB4h03xk/WoTRj/AIhxFPcdYdOT4ePfYzPzBz6ZH2gP0StNoImfswSPewubmyO55UkaSInAGWhdip6VJ2vabf2l7JY3UKXwhALyWqESqh5RzFB4TjnUFcLgnrWt314kUbyyHCRqzseuFVSzHA36A1mvYrYtMbvVpRh7yVgg9I1Y53wM+I8v9nzoPXLZ8P6ycI0UcxP4f4aUsSM+FgFkJ2HRvlROANXsSP8ADtR76MD+Tc5IwOgGeYDYAbcntVxr/BFlej+Jt45DjHPjlcb52dcN+9Sf/hneWa/+y9SmRQDiG5xNH0OOXw4QZx0U+vyoPTB2l6jbHl1HSZ8DrLbfaL+mSuOn4/Wvg447WLW60qeKBnS4lCxCGVCkmJGAb/SRy8w2JrsW/aBqFsQupaZLgDJmtPtkO5G6AnlztsWz8q4Wua/ZavqmmxWnJLyyvLOzRsjcsKhkUllDEbPt0zig1XQ9MFtbQ26nIhjSMH15FC5/apfth1NotKmVDh5+WBR694wDD/yw9W1Zx2gXSy6tpFkSMd61ywPT7NT3Yx8yrjr7UFxoemi3toYBg91EkeR58iBc/tUb2UD4dr7TiCptbhmQE5zBN4oyD5/dJ6eY860Gs71uP4PiC1uc8sd9E1q/kO9TxRlifM+BR5+Gg0Ss909xa8RTxbBL+3SZdsAyw5VgPmV52NaFWfdqsfcPY6mP/g7hRIcf5ExCSef0A/NQaDWedpb/AA15pmodBHObeQ//AE51x6jpyseu1aEpqa7SdCN5plzCoy/Jzp688ZDrj5nlx70FMKVP8Ba18Xp1tOSCzRqGI/rXwP8A8SnaqCgUpSgUpSgUpSgVxONOIBZWM90esaHl88yN4Yxj85Wu3WW9qXNe6jYaQCRHIfiJ8Dfu0Jxv5bJIPTJFBQdkvD5tNLhD57yXM8mevNL4hn5hOUHPmDVlUbxzxvLZSQWtratcXFzzd2M8iDkxnJ88DJxkYAzkVyZouJJOVg2lxdCVHeE/RiVb1/CfLY+oe7tt1VksFtYv515KkCKOpBILe33V/vqy0DShbW0Nuu4ijVM4xkqME48snJ96yLWb3UU1K1vdUsZGitEcj4Qd8nO2Rz/f8O/KcE/hHrV5ofa3ptzgLcpGx/BN9kQfTLeEn6MaCxpXrhuFdQyMGU7hlIII+RGxr2UHg1m3DCi64hv7kBeW0jS1U4IJcnLn0JBWRTn1FaDqN8sMUkznCxozt+VFLH9hUZ2M6UY9P+Ik3lvJHuXPU+M4UZ6nYc252LGgvKwXj3nbVZtSBLR6dc2UIwRjlwZJc9OkhAxn8Z9t0vLkRxvI2yopY/RQSf2FZXp3DhueHLuRlYS3pnvSCNy3P3kQHqCsaEfm+dBrIqN7VeHTc6bMYge+hIuYyN27yIZ2+ZTmH6V1+CNWFzp9rMv44Uz+ZRyuPZlIrtkUHK4U15b2zgul2EqBiPRujj2YMPavzxfoa3llPbN/mRsB68w3Q+zAVKdmsDWV3faW2yI4ubf5wTZBAyc4VlC/XmrQzQS3Zlrhu9MtpW++E7p89eeI8jZ+vKG96qagez5Ba32p2HQCYXcXzjuFGcZ3IVlCn51fUGe9l8nw8+oaaxGbe4MsYAAHcz+NennuMjG2f00Ks31omz4jtZ+kV9CbZuuO9Qlkz5Z/lKP7q0igUpSgUpSgUpSg8M2Bmsy7LcXt9qGrHJWST4eAnb7FApO3zAi9wa7/AGsa58LpVw4Pjde5TfB5pfAcfMKWb+2uhwFoHwWn21uRhkjBf/aN45P+JiKD6eJeFre/h7m5TnXOVIJVlbBHMpHQ4J//ALWe6voWpaPC9xbakJreIFzFeDmOPQSdSScAAFck/PfWKzHtvuHljs9NiPjvZ1U/kQr12OBzOjZ/0/WgaV21oqwnUbWe174KVl5S0DBsEMG64wc+eBVTcaXpuqoWKWtyM4LryswIHTnU8w2Oevnmu4NPj7oRFFMYULyEArygYAwdsYFR+rdklq7GWzaSwnOftbdig3OSDGCFIJ8hjoPSg+WTsVtoyHsZ7uycecUrMpwcjmVsk742zivUdO4gtM91cWt+g6LMvdSkc3kQQM4Ocs/l+vn/ABLW9PU9/FBqMSgkyRHupgoxnMfL4juccqnpua/WidudhM3JMZLVumJVypPydcgdD97FBN8cdod7JZSWc+mz281yRAj8waIlnUEBuUDJXmHX5/TXdH08QW8UC9Io0jH0RQo/5VAcUanHfavpdrFIskUZe9coyupMYPdbg/1Kw/urS6CJ7YtVMOlTKn37grboPUynDD/cD1Vabp6xW8cAA5UjWPG5GFULjck4wPOo/j2xN1qOl2xz3YlluX/+ygKDqOpJHr+9XlBB9kj91Dc6eebmsrmSMZGB3bsXjIPmCCx39fpV5UHp7GDiG5jGOS8tY5+v44W7rYdN1JPmdqvKDPO0Zvg7yx1QEBI3+GuNh/Jm6EnGcKQT16kdMnOhCuLxpw8L6xntiBmRCEJ6CQeKM+zhfbNcfsm4ma905GkP2sJMEnkeZMYJGBjKlenzoPj4kkNtr1hcZwl1FJZPnpkN3kXuXYCr+ovtbtGOnNPH/MtJI7pPUGJwSflheY+1Vmn3izRRyr92RFdfysoYfsaCP7YNOZ9OaeL+bZyR3UZx0MbeL25ST7VUaBq63VtDcJ92WNXA9OYZI9jke1fXd2yyI0bjKupVh6qwwf2NQnY27R2s9i/3rK5lhHzQtzqfcs3l6UGgUpSgUpSgUpXgmgzbj1Reavpun9UjZryYYyOVNo8n5lXU/mFaSBWZdmMy3l5qGrt4VkkW3hLHGIowuev9X2XvkVS8Qdo9paydxl7i4JwLe3Xvpc/NRsv0JB+VBU1l1pGb/iaSXYxabEIwRuDLIG/cFpP/ACxXSTijVwj3T6dEIACVg74i6CgZLHYocj8GA3l9Z/sv1v4G3ke9tb2OS5meeSc27tGc/dBK5cAeI7r5mg1+lcbRuMbO72t7mGRv6AwDj6ocMP0rs5oFcHiPgizvh/EwI5HRt1cf3qQ3l613q5PFetizsp7k4+yjZhnzbGEHuxUe9BAdk/DsCahqU9tGEgjkFrEMlzlN5SHYlsFgp6+fyrVakOyfRjbaVbhiS0i9+xP9U3jx7AqPqCfOqbUb5YYpJn2WNGdj/pRSx/YUEfoEPxGtXt0WJW2SOzjxnlBOZJs+pDY6evyGLmorsitXGnLPIcyXUkty3nvK5xv55UKf+1WtBA9ozfDXmmX4wOS4+GkJ6d1cLgk/l5SR9avql+07SviNLukAJZYzKmOvPF9oMf7uPeulwnrAu7KC4U57yNWP5sYYezAig61ZnorfA8RXNt0i1CMXKdNpU5gwG/niU4+m22au5+IrVJe5e4t1l2+zaVA/i3HgJzv5bVCdtCNCLHUYiQ9rcqCR/RL97J6YJQL/AHUGh6nYrNDJC26yIyEfJ1Kn9jUp2R3zNpqQyHMlo8lq/TrC2FHshQe1WMbhlBBBBGQRuCD0wfOofQgLXXby3yeW8ijvEHkHUmOUD5k4b2oLus+l/guIVbIEWpw8p3x9vbgY/VCB9WNaDUF2x2LfBJeRfzrGaO5TbOysAw+m4Y/loL2lfPYXayxJKhBV1VwQc7MARv59a+igUpSgVHdrPEbWemSshxLLiCP15pNjj5hA5HzAqxrM9ZP+IcQ29tg9zpyfESdeVpW5DGOmNsod/Rx9QpNA4LSHSV08krzQskjKRzB5FPeMpxjIZjg/IelTek9mV3pnM2mXUDBifs7mAeIHyaaPDnp6YHljJzplKDK9c7RtStLi3t57OPmlfxGEm5DwpvK0ca4kVgpz4ttunpbaLxtZ3bckM6GTzjbMcox1zG4DbfSp3hOEXurXeolg8cH8Fb43Hhw0zA4wcsSAQfNqrNa4XtbsYuYIpcdCy+JfyuPEvsRQfnWeFLS7H8RbxSH+oqOcfRxhh7GuK3BE8G9hfzxAdIZ/4qHHkBznvEH0c1+H4QvLbfT71io6W95meLHosv8AOQDbAyaNxpd2+17p02OhltCLqPpuSgxIg+oPvQfuPiHUbfHxdiJlwSZbJ+fpn/Ik5X6DPhLenWpjjjiFNW+BsLUuVuZ+a4VlMbLFAQZFZXAIPUj1KfreaTxnZ3J5YZ4y+cGNjySg+hifDg+1TvCWbrV7+9IHJDy2MJyT/LYtNtnG74PT0x8wu41AAAGANgPQVFdsOoFNNeFCBJdPHbJnpmRvFn5cgareoHilTda1YWo+5bq97J9QwWL5Z51/Rj060FrptmIoY4lwBGioMeiqFH/KvppSg/LqCCDuD1HyqD7IiYobqwJ3srqWNev8pjzxncnr4j5f/s31QSj4XiFvuhL+2B38OZoDjb+o93n6D9w5s/BNnc6xfQ3sKSGaKC5hOWVgoXuZcFWBGHVTj51+77sKtzG8UF1eQo/WPvBJDjOR9mQM4bByTnau/wAe8KXF13M9jOLe6gLcrn7rI4HMjbHbKqdwRt08xNtxnrVk3Le6eLqIbd7a5LHGPEVBbH0Kr+1B+rXTeILGNY4Xsr2KNVRVYGKTlAAAB8K7AdSxrg8RcS3yX2n3l7YNai2lMckyuJY2jnxGw2BwQOYgcx6+9WGmdtmmynkkkktpM4KTxsuD5gsMqPciuhxYkOq6XcxW0kc3PGSndsr+NcOgODtllA3oK0V8+o2KzRPE4ykilGHqrDDfsTXI4D1oXenW04JJaNQxPXnQckmf71au/QQ/ZDqhex+GkJ72yke1cHGcIx5DjyHIQo/KauKzywzacRzoTiPULdZV26yweEqPnyB2P1rQ6BSlKD59RvVhieWQgJGrOxPkqjJ/YVBdiunMbWW/l/nX8zTMf9AZgg/UuR8iK73aVoU95ps9vbECRwuAducKwYrzZwpYDGTt64ByI9O2q1tYYrWK1uWnjRYmtwoBjaNQpUt1JGD0U9DkCg1epXtM4jNnp8sifzZMQxDckySZAxjzA5iPpWfTdrurXH/uWmMFJxkxzTEeW7AKnUN19Kp+H+E727+HutSu5uaNxKtssawoGVjy94pB5j7AjyPnQVfB+gCysoLYdY0AY+sh8Uh93LGuzSlApSlBM8cw2sVtJdz28UrwLzRlo1Zu8yBGAcZGXKivPZ3ohtdOgjcfaMveynBUmSQ87cwO+RkKcgdPKuN2osZ5LDThuLq5VpBnH2EGHk/5g7/01eqNqDzUDwRL8Rquq3Q3VHitEPUfYqe8A3z97B6Y3qw13UxbW005xiKN5N9h4FJA9yMVOdk1myaZFJIeaS4L3LtgDLTOXzgbDbHSgsaUpQKie0iBY2sr9tvhLleY5AAjmxG+SdhvyVbV8mq6TFcwvBOgkjcYZTnBAII6b9QDQfUrZFeag5Oy0wry6bfXdmM55Obv4h16I5yDk9eavU+mcQQgGO7sbrA3EsRiOQvQcmAcnbJI9dqDkdpnC8ceo21/LHHJb3DJaXSuucBmASQNnKEYA5lwRyAb8xFdK77DbLmElo9xaSKcho5WON/9RLfLZhXC1yTXr+1msrnTYMS8uJFlRFTDA5wZX5twDsR71rOlxyLDEspBkCIHIJILhRzYJ3I5s9aCJ7N5Tb3eoaawwIpjcQjy7ifxAL8lOPdjWgVnnHsnwWpWGpbiNibO4P4RHIcxs3oFbJz/AKRWhBqDPu2JDDDa6imeaxuY5GwcZikYJIvz5jyD6E1fxSBlDAggjII3BB6b1z+JNGW7tZrZ8YlRk+hI8J9mwfap/si1Yz6VArffg5rdx6NEeUZ+fJyn3oLOlKUCvgttAt45nnSGJZpPvyBQHbYDduvkK++lB45a80pQKUpQKUpQZzoTrecQ3k/3lsYUtkPkJHLGTHzBEimtDeZQQCwBbOASATgZOB57b1m+i8F6taSTrBc2PJNM9w0rxu0rO5GxUHlCjl6A/iPWulFwfqUzE3eqOinolpGsPXr9owZv+lB+e2O9P+HfDI2JbyWK3QDcnmcFsAbnwjHv897WytljjSNdlRQi/RQAP2FS1n2ZW6zRTzTXlzLCweNp53fkYEHYDlG+BkY3wKr6BSlKBSlKBSlKBSlKD5NV0mK5iaGdFkjcYZWGQfMfQg7gjcEAipEdloh3sb6+tMbLGJO+hUef2Umev1q5pQREPDuqxgqt5ayAjAZ4ZkYdegjnCjGfKutwTwkNPgaPnMkkkjTSudg0r45iq/hHhG1UNKBSlKBSlKBSlKBSlKBSlKBSlKBSlKBSlKBSleC2KDzSlKBSlKBSlKBSlKBSlKBSlKBSlKBSlKBSlKBSlKBSlKBSlKBSlKB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612" name="AutoShape 4" descr="data:image/jpeg;base64,/9j/4AAQSkZJRgABAQAAAQABAAD/2wCEAAkGBhQSERUSEhQTFRUVGBgWGBcYGRoWGBgXGBUYGRgeGxgfHCgeGh0kGhcYHy8gIycrLCwuHR8xOTAqNSY3LikBCQoKBQUFDQUFDSkYEhgpKSkpKSkpKSkpKSkpKSkpKSkpKSkpKSkpKSkpKSkpKSkpKSkpKSkpKSkpKSkpKSkpKf/AABEIAPMAzwMBIgACEQEDEQH/xAAcAAEBAQEAAwEBAAAAAAAAAAAABgcFAQMEAgj/xABHEAACAQMCAwYDBgQDBgILAAABAgMABBEFIQYSMQcTIkFRgRRhcSMyQnKRoSQzUoIVQ2JzkqKx0fEXkwgWJTREU2ODssHh/8QAFAEBAAAAAAAAAAAAAAAAAAAAAP/EABQRAQAAAAAAAAAAAAAAAAAAAAD/2gAMAwEAAhEDEQA/ANxpSlApSlApSlApSp/j/VJbbTrmeBgsscfMrFeYDBGdjsds9dqCgpmv58TXtbkVZp7i5a2J/m2KW8+DjYFUKlR6hsY9M12tCEF4/IeIb8SbDumY2r5ONgrbMfy5/wCobTXrE683Lkc2M488ZxnHXGfOoT/wet32mutRmAII7y5Y7DqNlGxGx88DYivLdiOmjBhW4gcdJIp5A4+hYsP2oL6lZ2+j63ZEfDXMeoQj/KuQI5sZGwlB8Rxk8zH2NLftgWJuTUrO6sjt4yhkhzj+tRnrjyPWg0SlcrRuKrW7H8PcQy/JXBYY9V+8Oo6jzrq0ClKUClKUClKUClKUClKUClKUClKUClKUCvDKCMHcHyrzSgkdR7L7KR+9iR7SYdJbVu4by8l8B6ea+tZlNYTz39zYPbW+rLbhWkmZFtbjcL4RcIwy4LY8ROeVvStk4t19bKzmunx9khIB/E52Rfdio96g+wbQm+Hl1GZi8t47HmPXlR25j9Wk5j08hQcTTJ/hisVvfXulyjAFvqKiS3YY6JIRygdN8g/KrGPjLULUA31j38ZwfiLEmVcHzMTePHnnOKt7qzSVSkiK6nqrAMp+oOxrF+ONPOn3Yh0Zp7eQQy3cyo7PbiNFcjMRDKGZlCjy3UYGc0Gm6Hx/YXfL3F1CzN0QsEkz/s2w37V3pYlYFWAKnYgjII+YPWsOsbo6hapd6hpMV5G+c3Fl4bhSpKkSRAh2bPi2PLgg4r9aPp4Viuj600Dc2Pg7wYKn+nlceWT91D9fOg0PWuyjTbnJa2jjb+uH7FgcHfw4U9fMHyrmHgzU7TJsNSMqeUN6ve+3fDxDqegHkK4PBdlqmp2zTzapNAyTSR8scceMJy5yV5fxZHnsPnTU+G1iJF5xHcgkZKiUR5wwz4RIcbbfU+eMUH3T9q17Y4GqaZIiggNPA3PFv6ZyoO42L11LPtx0p15jO0ZxnleKTm+nhVgT9DUPONBV+S51G+uhy5y00kiHxYK+Bc79fTA6+v4m0vRX2s9K1K7ORuguFT3ZnyOo/D50G5WN8k0ayxMro4DKynIIPQivfUp2YaVLbabFFPGYnDSnuyQxRWmdlXI+RH61V0ClKUClKUClKUClKUClKUClKUClKUGTdut7LP8ACaXbjmkuX5yB1wmyZ8gMlmJPTkrS9E0lLW3igjACxoqjAxnAAz9T1J6ms+4euIrnVL/V5T9jZKbaJtyvLGrNM+33upwB5P0JOa90Ha5JeBl0qwnuGG3PIyRRg+RPiyR12yD+tBol1crGjO5CqqlmY9AqjJJ+gFZ72W2Zu1vdSmUg6hIwQHGRbxgog+XmPnyg1H8bcX6zJa3MFxYywLLyIpjRnVIwWMvNKpOSw5F6Y5ebp56Bwjx7pQt4reG8hURIsYEh7ljygL0cLknrt60E9/6P0pS3u7RieaC4OQfLmUL0zkeKJuoH/PGga5wjaXg/ibeKU4xzMo5wN+jjDDqehrNOGbtLXim6iDfZ3iF0IPhZyqy5GNjuJhnffbzrYiaDBdT7NbQarZWECzcjNJNN3jlx3SO2VHKAFz3fLnPN4kzv10+x7KdLi+7ZQn84Mv8A+ZNcLghjd63qV7vyQhbOPOCMggyY9N4wcf6q0k0GOcX8HxXupz20cCIltp7sndryA3Eh+zzy4GwwcVY9kevm70qBnJMkQMD53PNHsM58ynIT9a+LswQTSahfjP8AE3JVSQf5cA5VIzvjLEY8uUedfH2YqbXUdU04jCrKLmIeXJL1/Re6H60Gl0pSgUpSgUpSgUpSgUpSgUpSgUpSgVO8f8RfBWE04Pj5eSL/AGr+GP8ARjzfQGqKs04pk/xDXLSwAJhsx8Xcb+EvgGEEeeCV9pD6UFTwBw38Dp8FufvheaTOM94/ifcdcMSM77AV8WtdlWn3DGTue4lzkS27GFwfUcvhz8ypqvri8Z6+LKxnuScGNDy7Z+0PhjGPm5Wgx0a5qUEuoJY38s9vp6q5NwqylsEB05yOYY5ZBtgEKenWu5LeXt3BHPc6NY38ciK6yQyBH5SuRs+ZAR0wPpVB2R8IfD6bmdcyXmZZQRvyuuFU/wBpJI9WIr9dj8pjtprBz47G4kh6YJjZi8bY9Gy2PpQZhq2i6fCwmNnrWmyIysHEYkhjYNswZjzEB8YIb0xXQte028hSRodUsrxUTm5LiKSCfAxsvgCs/wAuds/Otr4j0dbq0ntm6SxsnlsSPCRnzDYI+YrENQmW50bS7JVRbm4n+EZuUF0WGTkbLY5h1hJHoPSg0XsW0lodLR5FKyXDvOxOCXDkcjbdMoFOD+3SqbizVhbWVxcEZ7uJ2x6nlPKPc4roWdsscaRoAFRQqgeSqMAfoKjO1y7b4SK1T715cwW3XHhZ+Zs/IhcH5Gg6PZhp3c6VaL5tEJTsB4pcynp83x7VwNfQ23EdjcdEuoZLVj6uuXXI+ZMY9q0SGIKoVRgAAAegAwP2qA7boGFgl1H/ADLO4hnU46Ybl/TLKfag0KleixulljSRd1dVdfowBH7GvfQKUpQKUpQKUpQKUpQKUpQKUpQei+vFijeWQ8qRqzsT5KoJJ/QVEdk1kZI59TkTllv5DJjY8sSkiMA4z6+fodulfP2uX0k3w2kwHEl8+JCMnlgQgudugyM/RWHnVHfcUafpsaQyzwwBFCpHnLBAAF8Ay2MY3xQUdZj2hn4/VLDSgcxgm6uVH9CfcDfXDDH+pT6V9L9uliWxDHeTqOrxw5UfXmYH9qnezTi+zk1C9vbqeKK4uJO7iSQ8jJAuwUkjkBOIxjOfBQbMBUNJALPXlkAbk1KEo39PxFuAy5OdsxZGMeXnvi4SQEAggg7gjoQemD51F9rdpJ8CLqH+bZSx3Sj1EZPP59OViT8gaC2rF+EOG88TXZDl4rRpZlAzypLc4yuPUcz/AF5BWr2OtJLaJd/djeJZt8bIUD7+WwqL7FbRntri/cYe+uJJv7AzBRj8xk/ag0WsL7Z9Tml1Bfh8ldMjjuZMfhd5k+R3C92d/LmP13J2ABJ6Cso7P9FGo2uqXT83NqMk0aMw+7EoKx4+Slsf2D0oNTs7pZY1kQ5V1DqfVWAI/Y1z+LNG+Lsri3wCZYnVc+TlfAfZuU+1cDsf1bvtKgVvvwc1u49DEcAf7hSrWgjOyDVRPpFsc7xqYW6bGMlR0/08p96s6z7s5iFre6np+CAs4uo/QxzqNht+EqF/7VoNApXhmA6nHl715oFKUoFKUoFKUoFKUoFDSpXtM4kNjps8ykiRl7uIjqJJPCpH03b+32oJzgpRf6zfajsY4MWcBwCDy/zGDD6bddpOu1eziTsdSS5a9tZFSd2Luk8a3MLsWDdHBaPO48OcDAGKpOzrhn4DT4Lcgh+Xnkz/APNfxOPoCeUfIVS0GU65x9qmmRItzYWrl3WOJ4JSI2Y5PKIcGTOBgdN/0r6JuOtHvOVdQh7mXGOS7gZT4gpOHwRjIG5IO3lXz8Rn/EOJLS1xmOwQ3En5zyuvy69x+prULizSRSkiq6nYqwDA/UHaggLPs0tiol0q+uLUHcdxN30LA+qMSD/veVfq5tNcgVk5rLUYmHKQ6/DSlTsRsRHuufM107zspsWcyQpJaSH/ADLWRoCPoo8H/DXz/wDq9q9sf4a+iukz/LvI8MBk/wCdH4icY6j/AKUGbPxBeabo0umXVpcRvJzwwSnleMrKQWQuGxzcpkxjPlsMVt3DWk/C2kFvse6iSMkdCVUBj7nJrMNZ1G7vtX02yu7VbfuXa6dVlWdJFTPI2ABygGNl8X9XSthFBKdqms/DaVcuPvOncqPPmlPd7fMBifaujwXootLC3twMGONQ25PjPifc745i1SPaevxV9pmndQ8/xEn+zhBOPcd5jI8vrWkigz3gpTaavqNiRypKVvoR5Yk8MuP78D+0+2hVnvaG3wuoaZqAIUd8bSY+sc48PN5YUh2388elaEKDOeMCLXXNNu/Fi4D2Unpucxe5d/0WtGqG7ZdNMulySJkSWzJcoRtgxtufZGY+wqq0LUxc20NwMYljSTAOccygkZ88E49qD76UpQKUpQKV4NeIycDmABwMgHIB88HAyPngUH6pSlApSlArMeMm/wAQ1uy04AtFa5u7gA+HIH2QYef4R9Ja0i8u1ijeSQhURS7MegVRkk/QAms47LHUxXutXJCfFSuwZj/Lt4iQoz1ABBHz5FoNMXpXruZwiM7HCqCxPoAMn9hWfS9tcMjmOxtLy8byMcZVDvv4j4gPmVqa4/4w1r4SZJtOWCCaMoWRu+aMH7/MVYgArkbqMZ65oO/2MW7Ti81WRcPeztyDryxITgA+nMSv9g9tMqC7LeLNPayt7WCdO8jjCmN/s3L9XIQnfLEnwk9avc0ClK+bU79YIZJn+7EjSN+VFLH9hQQXBn8Trmp3ZB5YO7s4zvjw7ygf3ID0/F+ujVBditky6aJ5Pv3Usty3XPjblGc+oTPvVvd3KxxvI5wqKWY/6VBJ/YUGH8X6sza/8YhxHYT2ds5x+GXvOf8Acyr+nvuwrH9J0Nrzh++nMeJb0zXOMEElJC8fUdTy+WxyDsSTWjcGa18XY29wT4njXn2xiRfDIMeWHVhQc3tU0j4jSrpQMsiGVPUNF49vngEe9djhfVvirO3uNvtYkc4/qKjmHs2RXQnhDqVYAqwIIPQgjBB9qhexqUpZy2bHxWdzNAfoHLDfz3ZvT6UFvfWayxvE+6yKyN5eFlKn9iah+xO5P+HG2f79pPNAwyCQQ5by/PjqenWr+s70IfC8Q3sOOVLyGO4TA2Z08MnljOS5P77mg0SlKUClKUClKUClKUClKUGfdseqP8NFp8Ge/wBQkEK4zkRggyn6YKqc+TGq+y0CFLRLMorwrGsRVgCGUKB4h03xk/WoTRj/AIhxFPcdYdOT4ePfYzPzBz6ZH2gP0StNoImfswSPewubmyO55UkaSInAGWhdip6VJ2vabf2l7JY3UKXwhALyWqESqh5RzFB4TjnUFcLgnrWt314kUbyyHCRqzseuFVSzHA36A1mvYrYtMbvVpRh7yVgg9I1Y53wM+I8v9nzoPXLZ8P6ycI0UcxP4f4aUsSM+FgFkJ2HRvlROANXsSP8ADtR76MD+Tc5IwOgGeYDYAbcntVxr/BFlej+Jt45DjHPjlcb52dcN+9Sf/hneWa/+y9SmRQDiG5xNH0OOXw4QZx0U+vyoPTB2l6jbHl1HSZ8DrLbfaL+mSuOn4/Wvg447WLW60qeKBnS4lCxCGVCkmJGAb/SRy8w2JrsW/aBqFsQupaZLgDJmtPtkO5G6AnlztsWz8q4Wua/ZavqmmxWnJLyyvLOzRsjcsKhkUllDEbPt0zig1XQ9MFtbQ26nIhjSMH15FC5/apfth1NotKmVDh5+WBR694wDD/yw9W1Zx2gXSy6tpFkSMd61ywPT7NT3Yx8yrjr7UFxoemi3toYBg91EkeR58iBc/tUb2UD4dr7TiCptbhmQE5zBN4oyD5/dJ6eY860Gs71uP4PiC1uc8sd9E1q/kO9TxRlifM+BR5+Gg0Ss909xa8RTxbBL+3SZdsAyw5VgPmV52NaFWfdqsfcPY6mP/g7hRIcf5ExCSef0A/NQaDWedpb/AA15pmodBHObeQ//AE51x6jpyseu1aEpqa7SdCN5plzCoy/Jzp688ZDrj5nlx70FMKVP8Ba18Xp1tOSCzRqGI/rXwP8A8SnaqCgUpSgUpSgUpSgVxONOIBZWM90esaHl88yN4Yxj85Wu3WW9qXNe6jYaQCRHIfiJ8Dfu0Jxv5bJIPTJFBQdkvD5tNLhD57yXM8mevNL4hn5hOUHPmDVlUbxzxvLZSQWtratcXFzzd2M8iDkxnJ88DJxkYAzkVyZouJJOVg2lxdCVHeE/RiVb1/CfLY+oe7tt1VksFtYv515KkCKOpBILe33V/vqy0DShbW0Nuu4ijVM4xkqME48snJ96yLWb3UU1K1vdUsZGitEcj4Qd8nO2Rz/f8O/KcE/hHrV5ofa3ptzgLcpGx/BN9kQfTLeEn6MaCxpXrhuFdQyMGU7hlIII+RGxr2UHg1m3DCi64hv7kBeW0jS1U4IJcnLn0JBWRTn1FaDqN8sMUkznCxozt+VFLH9hUZ2M6UY9P+Ik3lvJHuXPU+M4UZ6nYc252LGgvKwXj3nbVZtSBLR6dc2UIwRjlwZJc9OkhAxn8Z9t0vLkRxvI2yopY/RQSf2FZXp3DhueHLuRlYS3pnvSCNy3P3kQHqCsaEfm+dBrIqN7VeHTc6bMYge+hIuYyN27yIZ2+ZTmH6V1+CNWFzp9rMv44Uz+ZRyuPZlIrtkUHK4U15b2zgul2EqBiPRujj2YMPavzxfoa3llPbN/mRsB68w3Q+zAVKdmsDWV3faW2yI4ubf5wTZBAyc4VlC/XmrQzQS3Zlrhu9MtpW++E7p89eeI8jZ+vKG96qagez5Ba32p2HQCYXcXzjuFGcZ3IVlCn51fUGe9l8nw8+oaaxGbe4MsYAAHcz+NennuMjG2f00Ks31omz4jtZ+kV9CbZuuO9Qlkz5Z/lKP7q0igUpSgUpSgUpSg8M2Bmsy7LcXt9qGrHJWST4eAnb7FApO3zAi9wa7/AGsa58LpVw4Pjde5TfB5pfAcfMKWb+2uhwFoHwWn21uRhkjBf/aN45P+JiKD6eJeFre/h7m5TnXOVIJVlbBHMpHQ4J//ALWe6voWpaPC9xbakJreIFzFeDmOPQSdSScAAFck/PfWKzHtvuHljs9NiPjvZ1U/kQr12OBzOjZ/0/WgaV21oqwnUbWe174KVl5S0DBsEMG64wc+eBVTcaXpuqoWKWtyM4LryswIHTnU8w2Oevnmu4NPj7oRFFMYULyEArygYAwdsYFR+rdklq7GWzaSwnOftbdig3OSDGCFIJ8hjoPSg+WTsVtoyHsZ7uycecUrMpwcjmVsk742zivUdO4gtM91cWt+g6LMvdSkc3kQQM4Ocs/l+vn/ABLW9PU9/FBqMSgkyRHupgoxnMfL4juccqnpua/WidudhM3JMZLVumJVypPydcgdD97FBN8cdod7JZSWc+mz281yRAj8waIlnUEBuUDJXmHX5/TXdH08QW8UC9Io0jH0RQo/5VAcUanHfavpdrFIskUZe9coyupMYPdbg/1Kw/urS6CJ7YtVMOlTKn37grboPUynDD/cD1Vabp6xW8cAA5UjWPG5GFULjck4wPOo/j2xN1qOl2xz3YlluX/+ygKDqOpJHr+9XlBB9kj91Dc6eebmsrmSMZGB3bsXjIPmCCx39fpV5UHp7GDiG5jGOS8tY5+v44W7rYdN1JPmdqvKDPO0Zvg7yx1QEBI3+GuNh/Jm6EnGcKQT16kdMnOhCuLxpw8L6xntiBmRCEJ6CQeKM+zhfbNcfsm4ma905GkP2sJMEnkeZMYJGBjKlenzoPj4kkNtr1hcZwl1FJZPnpkN3kXuXYCr+ovtbtGOnNPH/MtJI7pPUGJwSflheY+1Vmn3izRRyr92RFdfysoYfsaCP7YNOZ9OaeL+bZyR3UZx0MbeL25ST7VUaBq63VtDcJ92WNXA9OYZI9jke1fXd2yyI0bjKupVh6qwwf2NQnY27R2s9i/3rK5lhHzQtzqfcs3l6UGgUpSgUpSgUpXgmgzbj1Reavpun9UjZryYYyOVNo8n5lXU/mFaSBWZdmMy3l5qGrt4VkkW3hLHGIowuev9X2XvkVS8Qdo9paydxl7i4JwLe3Xvpc/NRsv0JB+VBU1l1pGb/iaSXYxabEIwRuDLIG/cFpP/ACxXSTijVwj3T6dEIACVg74i6CgZLHYocj8GA3l9Z/sv1v4G3ke9tb2OS5meeSc27tGc/dBK5cAeI7r5mg1+lcbRuMbO72t7mGRv6AwDj6ocMP0rs5oFcHiPgizvh/EwI5HRt1cf3qQ3l613q5PFetizsp7k4+yjZhnzbGEHuxUe9BAdk/DsCahqU9tGEgjkFrEMlzlN5SHYlsFgp6+fyrVakOyfRjbaVbhiS0i9+xP9U3jx7AqPqCfOqbUb5YYpJn2WNGdj/pRSx/YUEfoEPxGtXt0WJW2SOzjxnlBOZJs+pDY6evyGLmorsitXGnLPIcyXUkty3nvK5xv55UKf+1WtBA9ozfDXmmX4wOS4+GkJ6d1cLgk/l5SR9avql+07SviNLukAJZYzKmOvPF9oMf7uPeulwnrAu7KC4U57yNWP5sYYezAig61ZnorfA8RXNt0i1CMXKdNpU5gwG/niU4+m22au5+IrVJe5e4t1l2+zaVA/i3HgJzv5bVCdtCNCLHUYiQ9rcqCR/RL97J6YJQL/AHUGh6nYrNDJC26yIyEfJ1Kn9jUp2R3zNpqQyHMlo8lq/TrC2FHshQe1WMbhlBBBBGQRuCD0wfOofQgLXXby3yeW8ijvEHkHUmOUD5k4b2oLus+l/guIVbIEWpw8p3x9vbgY/VCB9WNaDUF2x2LfBJeRfzrGaO5TbOysAw+m4Y/loL2lfPYXayxJKhBV1VwQc7MARv59a+igUpSgVHdrPEbWemSshxLLiCP15pNjj5hA5HzAqxrM9ZP+IcQ29tg9zpyfESdeVpW5DGOmNsod/Rx9QpNA4LSHSV08krzQskjKRzB5FPeMpxjIZjg/IelTek9mV3pnM2mXUDBifs7mAeIHyaaPDnp6YHljJzplKDK9c7RtStLi3t57OPmlfxGEm5DwpvK0ca4kVgpz4ttunpbaLxtZ3bckM6GTzjbMcox1zG4DbfSp3hOEXurXeolg8cH8Fb43Hhw0zA4wcsSAQfNqrNa4XtbsYuYIpcdCy+JfyuPEvsRQfnWeFLS7H8RbxSH+oqOcfRxhh7GuK3BE8G9hfzxAdIZ/4qHHkBznvEH0c1+H4QvLbfT71io6W95meLHosv8AOQDbAyaNxpd2+17p02OhltCLqPpuSgxIg+oPvQfuPiHUbfHxdiJlwSZbJ+fpn/Ik5X6DPhLenWpjjjiFNW+BsLUuVuZ+a4VlMbLFAQZFZXAIPUj1KfreaTxnZ3J5YZ4y+cGNjySg+hifDg+1TvCWbrV7+9IHJDy2MJyT/LYtNtnG74PT0x8wu41AAAGANgPQVFdsOoFNNeFCBJdPHbJnpmRvFn5cgareoHilTda1YWo+5bq97J9QwWL5Z51/Rj060FrptmIoY4lwBGioMeiqFH/KvppSg/LqCCDuD1HyqD7IiYobqwJ3srqWNev8pjzxncnr4j5f/s31QSj4XiFvuhL+2B38OZoDjb+o93n6D9w5s/BNnc6xfQ3sKSGaKC5hOWVgoXuZcFWBGHVTj51+77sKtzG8UF1eQo/WPvBJDjOR9mQM4bByTnau/wAe8KXF13M9jOLe6gLcrn7rI4HMjbHbKqdwRt08xNtxnrVk3Le6eLqIbd7a5LHGPEVBbH0Kr+1B+rXTeILGNY4Xsr2KNVRVYGKTlAAAB8K7AdSxrg8RcS3yX2n3l7YNai2lMckyuJY2jnxGw2BwQOYgcx6+9WGmdtmmynkkkktpM4KTxsuD5gsMqPciuhxYkOq6XcxW0kc3PGSndsr+NcOgODtllA3oK0V8+o2KzRPE4ykilGHqrDDfsTXI4D1oXenW04JJaNQxPXnQckmf71au/QQ/ZDqhex+GkJ72yke1cHGcIx5DjyHIQo/KauKzywzacRzoTiPULdZV26yweEqPnyB2P1rQ6BSlKD59RvVhieWQgJGrOxPkqjJ/YVBdiunMbWW/l/nX8zTMf9AZgg/UuR8iK73aVoU95ps9vbECRwuAducKwYrzZwpYDGTt64ByI9O2q1tYYrWK1uWnjRYmtwoBjaNQpUt1JGD0U9DkCg1epXtM4jNnp8sifzZMQxDckySZAxjzA5iPpWfTdrurXH/uWmMFJxkxzTEeW7AKnUN19Kp+H+E727+HutSu5uaNxKtssawoGVjy94pB5j7AjyPnQVfB+gCysoLYdY0AY+sh8Uh93LGuzSlApSlBM8cw2sVtJdz28UrwLzRlo1Zu8yBGAcZGXKivPZ3ohtdOgjcfaMveynBUmSQ87cwO+RkKcgdPKuN2osZ5LDThuLq5VpBnH2EGHk/5g7/01eqNqDzUDwRL8Rquq3Q3VHitEPUfYqe8A3z97B6Y3qw13UxbW005xiKN5N9h4FJA9yMVOdk1myaZFJIeaS4L3LtgDLTOXzgbDbHSgsaUpQKie0iBY2sr9tvhLleY5AAjmxG+SdhvyVbV8mq6TFcwvBOgkjcYZTnBAII6b9QDQfUrZFeag5Oy0wry6bfXdmM55Obv4h16I5yDk9eavU+mcQQgGO7sbrA3EsRiOQvQcmAcnbJI9dqDkdpnC8ceo21/LHHJb3DJaXSuucBmASQNnKEYA5lwRyAb8xFdK77DbLmElo9xaSKcho5WON/9RLfLZhXC1yTXr+1msrnTYMS8uJFlRFTDA5wZX5twDsR71rOlxyLDEspBkCIHIJILhRzYJ3I5s9aCJ7N5Tb3eoaawwIpjcQjy7ifxAL8lOPdjWgVnnHsnwWpWGpbiNibO4P4RHIcxs3oFbJz/AKRWhBqDPu2JDDDa6imeaxuY5GwcZikYJIvz5jyD6E1fxSBlDAggjII3BB6b1z+JNGW7tZrZ8YlRk+hI8J9mwfap/si1Yz6VArffg5rdx6NEeUZ+fJyn3oLOlKUCvgttAt45nnSGJZpPvyBQHbYDduvkK++lB45a80pQKUpQKUpQZzoTrecQ3k/3lsYUtkPkJHLGTHzBEimtDeZQQCwBbOASATgZOB57b1m+i8F6taSTrBc2PJNM9w0rxu0rO5GxUHlCjl6A/iPWulFwfqUzE3eqOinolpGsPXr9owZv+lB+e2O9P+HfDI2JbyWK3QDcnmcFsAbnwjHv897WytljjSNdlRQi/RQAP2FS1n2ZW6zRTzTXlzLCweNp53fkYEHYDlG+BkY3wKr6BSlKBSlKBSlKBSlKD5NV0mK5iaGdFkjcYZWGQfMfQg7gjcEAipEdloh3sb6+tMbLGJO+hUef2Umev1q5pQREPDuqxgqt5ayAjAZ4ZkYdegjnCjGfKutwTwkNPgaPnMkkkjTSudg0r45iq/hHhG1UNKBSlKBSlKBSlKBSlKBSlKBSlKBSlKBSlKBSleC2KDzSlKBSlKBSlKBSlKBSlKBSlKBSlKBSlKBSlKBSlKBSlKBSlKBSlKB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0" name="Grupo 9"/>
          <p:cNvGrpSpPr/>
          <p:nvPr/>
        </p:nvGrpSpPr>
        <p:grpSpPr>
          <a:xfrm>
            <a:off x="539552" y="2708920"/>
            <a:ext cx="3528392" cy="3550538"/>
            <a:chOff x="3059832" y="2708920"/>
            <a:chExt cx="3528392" cy="3550538"/>
          </a:xfrm>
        </p:grpSpPr>
        <p:pic>
          <p:nvPicPr>
            <p:cNvPr id="68614" name="Picture 6" descr="http://colorir.kly.com.br/wp-content/uploads/2013/04/Escada-Desenhos-para-Colorir-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2708920"/>
              <a:ext cx="3024336" cy="3550538"/>
            </a:xfrm>
            <a:prstGeom prst="rect">
              <a:avLst/>
            </a:prstGeom>
            <a:noFill/>
          </p:spPr>
        </p:pic>
        <p:sp>
          <p:nvSpPr>
            <p:cNvPr id="7" name="CaixaDeTexto 6"/>
            <p:cNvSpPr txBox="1"/>
            <p:nvPr/>
          </p:nvSpPr>
          <p:spPr>
            <a:xfrm>
              <a:off x="3059832" y="4725144"/>
              <a:ext cx="1440160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>
                  <a:latin typeface="Cambria Math" pitchFamily="18" charset="0"/>
                  <a:ea typeface="Cambria Math" pitchFamily="18" charset="0"/>
                </a:rPr>
                <a:t>PM</a:t>
              </a:r>
              <a:endParaRPr lang="pt-BR" sz="4000" b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563888" y="3212976"/>
              <a:ext cx="1440160" cy="86177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500" b="1" dirty="0" smtClean="0">
                  <a:latin typeface="Cambria Math" pitchFamily="18" charset="0"/>
                  <a:ea typeface="Cambria Math" pitchFamily="18" charset="0"/>
                </a:rPr>
                <a:t>Outros órgãos</a:t>
              </a:r>
              <a:endParaRPr lang="pt-BR" sz="2500" b="1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572000" y="2996952"/>
            <a:ext cx="4176464" cy="3178404"/>
            <a:chOff x="4211960" y="3068960"/>
            <a:chExt cx="4176464" cy="3178404"/>
          </a:xfrm>
        </p:grpSpPr>
        <p:pic>
          <p:nvPicPr>
            <p:cNvPr id="11" name="Picture 5" descr="C:\Users\Sony\Pictures\Espantalh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211960" y="3068960"/>
              <a:ext cx="1080120" cy="12972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6" descr="C:\Users\Sony\Pictures\Garçon 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3645024"/>
              <a:ext cx="1080120" cy="13916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7" descr="C:\Users\Sony\Pictures\seguranc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0192" y="4221088"/>
              <a:ext cx="1080120" cy="13941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8" descr="C:\Users\Sony\Pictures\ghost_ride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8304" y="4941168"/>
              <a:ext cx="1080120" cy="13061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6358552" y="3678432"/>
              <a:ext cx="1943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pt-BR" sz="2600" b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itchFamily="18" charset="0"/>
                  <a:ea typeface="Cambria Math" pitchFamily="18" charset="0"/>
                  <a:cs typeface="+mj-cs"/>
                </a:rPr>
                <a:t>Arquétipos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Onde estamos...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899592" y="1340768"/>
            <a:ext cx="2304256" cy="1296144"/>
            <a:chOff x="539552" y="1268760"/>
            <a:chExt cx="2304256" cy="1296144"/>
          </a:xfrm>
        </p:grpSpPr>
        <p:sp>
          <p:nvSpPr>
            <p:cNvPr id="5" name="Texto explicativo retangular com cantos arredondados 4"/>
            <p:cNvSpPr/>
            <p:nvPr/>
          </p:nvSpPr>
          <p:spPr>
            <a:xfrm>
              <a:off x="539552" y="1268760"/>
              <a:ext cx="2304256" cy="1296144"/>
            </a:xfrm>
            <a:prstGeom prst="wedgeRoundRectCallout">
              <a:avLst>
                <a:gd name="adj1" fmla="val 53795"/>
                <a:gd name="adj2" fmla="val 98300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5538" name="Picture 2" descr="http://lh5.ggpht.com/-u24lbMhSCdQ/URg-pLvIrqI/AAAAAAAAAjo/YsmRAJ5NJyE/pb_1347209647.jpg_thumb%25255B1%25255D.jpg?imgmax=800"/>
            <p:cNvPicPr>
              <a:picLocks noChangeAspect="1" noChangeArrowheads="1"/>
            </p:cNvPicPr>
            <p:nvPr/>
          </p:nvPicPr>
          <p:blipFill>
            <a:blip r:embed="rId2" cstate="print"/>
            <a:srcRect l="10794" t="24636" r="9021" b="26093"/>
            <a:stretch>
              <a:fillRect/>
            </a:stretch>
          </p:blipFill>
          <p:spPr bwMode="auto">
            <a:xfrm>
              <a:off x="599559" y="1412776"/>
              <a:ext cx="2184243" cy="1008112"/>
            </a:xfrm>
            <a:prstGeom prst="rect">
              <a:avLst/>
            </a:prstGeom>
            <a:noFill/>
          </p:spPr>
        </p:pic>
      </p:grpSp>
      <p:grpSp>
        <p:nvGrpSpPr>
          <p:cNvPr id="13" name="Grupo 12"/>
          <p:cNvGrpSpPr/>
          <p:nvPr/>
        </p:nvGrpSpPr>
        <p:grpSpPr>
          <a:xfrm>
            <a:off x="5436096" y="1340768"/>
            <a:ext cx="2304256" cy="1296144"/>
            <a:chOff x="3419872" y="1412776"/>
            <a:chExt cx="2304256" cy="1296144"/>
          </a:xfrm>
        </p:grpSpPr>
        <p:sp>
          <p:nvSpPr>
            <p:cNvPr id="7" name="Texto explicativo retangular com cantos arredondados 6"/>
            <p:cNvSpPr/>
            <p:nvPr/>
          </p:nvSpPr>
          <p:spPr>
            <a:xfrm>
              <a:off x="3419872" y="1412776"/>
              <a:ext cx="2304256" cy="1296144"/>
            </a:xfrm>
            <a:prstGeom prst="wedgeRoundRectCallout">
              <a:avLst>
                <a:gd name="adj1" fmla="val -55778"/>
                <a:gd name="adj2" fmla="val 103565"/>
                <a:gd name="adj3" fmla="val 1666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5540" name="Picture 4" descr="https://encrypted-tbn2.gstatic.com/images?q=tbn:ANd9GcSwXjnUmiNCbLe5Z7aEBDZ_UrA_puAMzkvrU2vPu9-dLG-FFsE-wazhyP3U"/>
            <p:cNvPicPr>
              <a:picLocks noChangeAspect="1" noChangeArrowheads="1"/>
            </p:cNvPicPr>
            <p:nvPr/>
          </p:nvPicPr>
          <p:blipFill>
            <a:blip r:embed="rId3" cstate="print"/>
            <a:srcRect l="20160" t="20160" r="19361" b="16001"/>
            <a:stretch>
              <a:fillRect/>
            </a:stretch>
          </p:blipFill>
          <p:spPr bwMode="auto">
            <a:xfrm>
              <a:off x="3491880" y="1642802"/>
              <a:ext cx="792088" cy="836093"/>
            </a:xfrm>
            <a:prstGeom prst="rect">
              <a:avLst/>
            </a:prstGeom>
            <a:noFill/>
          </p:spPr>
        </p:pic>
        <p:sp>
          <p:nvSpPr>
            <p:cNvPr id="10" name="Seta para a direita 9"/>
            <p:cNvSpPr/>
            <p:nvPr/>
          </p:nvSpPr>
          <p:spPr>
            <a:xfrm>
              <a:off x="4319972" y="1916832"/>
              <a:ext cx="504056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5542" name="Picture 6" descr="https://encrypted-tbn1.gstatic.com/images?q=tbn:ANd9GcSWBV-drN9YX-4uOWLU0MkSbOgijR7zrsEuaH760X7b4UPguAOqOcY2TzOS"/>
            <p:cNvPicPr>
              <a:picLocks noChangeAspect="1" noChangeArrowheads="1"/>
            </p:cNvPicPr>
            <p:nvPr/>
          </p:nvPicPr>
          <p:blipFill>
            <a:blip r:embed="rId4" cstate="print"/>
            <a:srcRect b="20743"/>
            <a:stretch>
              <a:fillRect/>
            </a:stretch>
          </p:blipFill>
          <p:spPr bwMode="auto">
            <a:xfrm>
              <a:off x="4860032" y="1677374"/>
              <a:ext cx="792088" cy="766949"/>
            </a:xfrm>
            <a:prstGeom prst="rect">
              <a:avLst/>
            </a:prstGeom>
            <a:noFill/>
          </p:spPr>
        </p:pic>
      </p:grpSp>
      <p:sp>
        <p:nvSpPr>
          <p:cNvPr id="14" name="Texto explicativo em forma de nuvem 13"/>
          <p:cNvSpPr/>
          <p:nvPr/>
        </p:nvSpPr>
        <p:spPr>
          <a:xfrm>
            <a:off x="395536" y="4293096"/>
            <a:ext cx="2664296" cy="2088232"/>
          </a:xfrm>
          <a:prstGeom prst="cloudCallout">
            <a:avLst>
              <a:gd name="adj1" fmla="val 61639"/>
              <a:gd name="adj2" fmla="val -303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PEC 51</a:t>
            </a:r>
            <a:endParaRPr lang="pt-BR" sz="40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o explicativo em forma de nuvem 14"/>
          <p:cNvSpPr/>
          <p:nvPr/>
        </p:nvSpPr>
        <p:spPr>
          <a:xfrm>
            <a:off x="5220072" y="4293096"/>
            <a:ext cx="3923928" cy="2088232"/>
          </a:xfrm>
          <a:prstGeom prst="cloudCallout">
            <a:avLst>
              <a:gd name="adj1" fmla="val -53875"/>
              <a:gd name="adj2" fmla="val -4141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COMISSÃO ESPECIAL NO SENADO</a:t>
            </a:r>
            <a:endParaRPr lang="pt-BR" sz="30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5550" name="Picture 14" descr="http://t3.gstatic.com/images?q=tbn:ANd9GcSAkeSKr98KLrUZNAKTety4dg-jKnqB1hUzTq5nwDVk9sxugaa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5976" y="3031784"/>
            <a:ext cx="2172943" cy="1621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7284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E qual o nosso futuro?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1052736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3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 Math" pitchFamily="18" charset="0"/>
                <a:ea typeface="Cambria Math" pitchFamily="18" charset="0"/>
              </a:rPr>
              <a:t>O que desejam os Oficiais PM </a:t>
            </a:r>
          </a:p>
          <a:p>
            <a:pPr lvl="0" algn="ctr">
              <a:spcBef>
                <a:spcPct val="0"/>
              </a:spcBef>
            </a:pPr>
            <a:r>
              <a:rPr lang="pt-BR" sz="3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 Math" pitchFamily="18" charset="0"/>
                <a:ea typeface="Cambria Math" pitchFamily="18" charset="0"/>
              </a:rPr>
              <a:t>em relação ao ciclo completo?</a:t>
            </a:r>
          </a:p>
          <a:p>
            <a:pPr lvl="0" algn="ctr">
              <a:spcBef>
                <a:spcPct val="0"/>
              </a:spcBef>
            </a:pPr>
            <a:endParaRPr lang="pt-BR" sz="3000" b="1" kern="0" dirty="0" smtClean="0">
              <a:solidFill>
                <a:prstClr val="black">
                  <a:lumMod val="95000"/>
                  <a:lumOff val="5000"/>
                </a:prstClr>
              </a:solidFill>
              <a:latin typeface="Cambria Math" pitchFamily="18" charset="0"/>
              <a:ea typeface="Cambria Math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pt-BR" sz="3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 Math" pitchFamily="18" charset="0"/>
                <a:ea typeface="Cambria Math" pitchFamily="18" charset="0"/>
              </a:rPr>
              <a:t>Os Oficiais querem o ciclo completo?</a:t>
            </a:r>
          </a:p>
          <a:p>
            <a:pPr lvl="0" algn="ctr">
              <a:spcBef>
                <a:spcPct val="0"/>
              </a:spcBef>
            </a:pPr>
            <a:endParaRPr lang="pt-BR" sz="3000" b="1" kern="0" dirty="0" smtClean="0">
              <a:solidFill>
                <a:prstClr val="black">
                  <a:lumMod val="95000"/>
                  <a:lumOff val="5000"/>
                </a:prstClr>
              </a:solidFill>
              <a:latin typeface="Cambria Math" pitchFamily="18" charset="0"/>
              <a:ea typeface="Cambria Math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pt-BR" sz="3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 Math" pitchFamily="18" charset="0"/>
                <a:ea typeface="Cambria Math" pitchFamily="18" charset="0"/>
              </a:rPr>
              <a:t>Ciclo completo por território?</a:t>
            </a:r>
          </a:p>
          <a:p>
            <a:pPr lvl="0" algn="ctr">
              <a:spcBef>
                <a:spcPct val="0"/>
              </a:spcBef>
            </a:pPr>
            <a:endParaRPr lang="pt-BR" sz="3000" b="1" kern="0" dirty="0" smtClean="0">
              <a:solidFill>
                <a:prstClr val="black">
                  <a:lumMod val="95000"/>
                  <a:lumOff val="5000"/>
                </a:prstClr>
              </a:solidFill>
              <a:latin typeface="Cambria Math" pitchFamily="18" charset="0"/>
              <a:ea typeface="Cambria Math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pt-BR" sz="3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 Math" pitchFamily="18" charset="0"/>
                <a:ea typeface="Cambria Math" pitchFamily="18" charset="0"/>
              </a:rPr>
              <a:t>Ciclo completo por grupos de infração penal?</a:t>
            </a:r>
          </a:p>
          <a:p>
            <a:pPr lvl="0" algn="ctr">
              <a:spcBef>
                <a:spcPct val="0"/>
              </a:spcBef>
            </a:pPr>
            <a:endParaRPr lang="pt-BR" sz="3000" b="1" kern="0" dirty="0" smtClean="0">
              <a:solidFill>
                <a:prstClr val="black">
                  <a:lumMod val="95000"/>
                  <a:lumOff val="5000"/>
                </a:prstClr>
              </a:solidFill>
              <a:latin typeface="Cambria Math" pitchFamily="18" charset="0"/>
              <a:ea typeface="Cambria Math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pt-BR" sz="3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 Math" pitchFamily="18" charset="0"/>
                <a:ea typeface="Cambria Math" pitchFamily="18" charset="0"/>
              </a:rPr>
              <a:t>Ciclo completo no flagrante delito?</a:t>
            </a:r>
          </a:p>
        </p:txBody>
      </p:sp>
      <p:pic>
        <p:nvPicPr>
          <p:cNvPr id="15" name="Picture 14" descr="http://t3.gstatic.com/images?q=tbn:ANd9GcSAkeSKr98KLrUZNAKTety4dg-jKnqB1hUzTq5nwDVk9sxugaa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5184"/>
            <a:ext cx="1944216" cy="1450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E qual o nosso futuro?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134076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3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 Math" pitchFamily="18" charset="0"/>
                <a:ea typeface="Cambria Math" pitchFamily="18" charset="0"/>
              </a:rPr>
              <a:t>A discussão mais importante está no ciclo completo e no financiamento da segurança pública:</a:t>
            </a:r>
          </a:p>
          <a:p>
            <a:pPr lvl="0" algn="ctr">
              <a:spcBef>
                <a:spcPct val="0"/>
              </a:spcBef>
            </a:pPr>
            <a:endParaRPr lang="pt-BR" sz="3000" b="1" kern="0" dirty="0" smtClean="0">
              <a:solidFill>
                <a:prstClr val="black">
                  <a:lumMod val="95000"/>
                  <a:lumOff val="5000"/>
                </a:prstClr>
              </a:solidFill>
              <a:latin typeface="Cambria Math" pitchFamily="18" charset="0"/>
              <a:ea typeface="Cambria Math" pitchFamily="18" charset="0"/>
            </a:endParaRPr>
          </a:p>
          <a:p>
            <a:pPr lvl="0" algn="ctr">
              <a:spcBef>
                <a:spcPct val="0"/>
              </a:spcBef>
              <a:buFontTx/>
              <a:buChar char="-"/>
            </a:pPr>
            <a:r>
              <a:rPr lang="pt-BR" sz="3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 Math" pitchFamily="18" charset="0"/>
                <a:ea typeface="Cambria Math" pitchFamily="18" charset="0"/>
              </a:rPr>
              <a:t>Existem polícias com estética e investidura militar em democracias consolidadas e desenvolvidas; e</a:t>
            </a:r>
          </a:p>
          <a:p>
            <a:pPr lvl="0" algn="ctr">
              <a:spcBef>
                <a:spcPct val="0"/>
              </a:spcBef>
              <a:buFontTx/>
              <a:buChar char="-"/>
            </a:pPr>
            <a:r>
              <a:rPr lang="pt-BR" sz="3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 Math" pitchFamily="18" charset="0"/>
                <a:ea typeface="Cambria Math" pitchFamily="18" charset="0"/>
              </a:rPr>
              <a:t>Existem democracias consolidadas e desenvolvidas com uma multiplicidade de polícias.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095064"/>
            <a:ext cx="914400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3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 Math" pitchFamily="18" charset="0"/>
                <a:ea typeface="Cambria Math" pitchFamily="18" charset="0"/>
              </a:rPr>
              <a:t>O QUE NÃO EXISTE, EM NENHUM PAÍS SÉRIO, SÃO POLÍCIAS PELA METADE  E DESPROVIDAS DOS RECURSOS FINANCEIROS NECESSÁRIOS!!!!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1330888" y="188640"/>
            <a:ext cx="644420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13º ENEME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3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Belo Horizonte - MG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22 e 23 de novembro de 2013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306896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5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MUITO OBRIGADO!!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851920" y="5733256"/>
            <a:ext cx="52758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28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 Math" pitchFamily="18" charset="0"/>
                <a:ea typeface="Cambria Math" pitchFamily="18" charset="0"/>
              </a:rPr>
              <a:t>Major PMSC Jorge Eduardo Tasca</a:t>
            </a:r>
          </a:p>
          <a:p>
            <a:pPr lvl="0" algn="ctr">
              <a:spcBef>
                <a:spcPct val="0"/>
              </a:spcBef>
            </a:pPr>
            <a:r>
              <a:rPr lang="pt-BR" sz="28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 Math" pitchFamily="18" charset="0"/>
                <a:ea typeface="Cambria Math" pitchFamily="18" charset="0"/>
              </a:rPr>
              <a:t>jorgetasca@gmail.com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em forma de nuvem 1"/>
          <p:cNvSpPr/>
          <p:nvPr/>
        </p:nvSpPr>
        <p:spPr>
          <a:xfrm>
            <a:off x="35496" y="188640"/>
            <a:ext cx="4536504" cy="2232248"/>
          </a:xfrm>
          <a:prstGeom prst="cloudCallout">
            <a:avLst>
              <a:gd name="adj1" fmla="val -12218"/>
              <a:gd name="adj2" fmla="val 423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mbria Math" pitchFamily="18" charset="0"/>
                <a:ea typeface="Cambria Math" pitchFamily="18" charset="0"/>
              </a:rPr>
              <a:t>DESMILITARIZAÇÃO</a:t>
            </a:r>
            <a:endParaRPr lang="pt-BR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Texto explicativo em forma de nuvem 2"/>
          <p:cNvSpPr/>
          <p:nvPr/>
        </p:nvSpPr>
        <p:spPr>
          <a:xfrm>
            <a:off x="2483768" y="2276872"/>
            <a:ext cx="3888432" cy="2232248"/>
          </a:xfrm>
          <a:prstGeom prst="cloudCallout">
            <a:avLst>
              <a:gd name="adj1" fmla="val -12218"/>
              <a:gd name="adj2" fmla="val 423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mbria Math" pitchFamily="18" charset="0"/>
                <a:ea typeface="Cambria Math" pitchFamily="18" charset="0"/>
              </a:rPr>
              <a:t>UNIFICAÇÃO</a:t>
            </a:r>
            <a:endParaRPr lang="pt-BR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o explicativo em forma de nuvem 3"/>
          <p:cNvSpPr/>
          <p:nvPr/>
        </p:nvSpPr>
        <p:spPr>
          <a:xfrm>
            <a:off x="5292080" y="260648"/>
            <a:ext cx="3635896" cy="2232248"/>
          </a:xfrm>
          <a:prstGeom prst="cloudCallout">
            <a:avLst>
              <a:gd name="adj1" fmla="val -12218"/>
              <a:gd name="adj2" fmla="val 4232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mbria Math" pitchFamily="18" charset="0"/>
                <a:ea typeface="Cambria Math" pitchFamily="18" charset="0"/>
              </a:rPr>
              <a:t>CARREIRA ÚNICA</a:t>
            </a:r>
            <a:endParaRPr lang="pt-BR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o explicativo em forma de nuvem 4"/>
          <p:cNvSpPr/>
          <p:nvPr/>
        </p:nvSpPr>
        <p:spPr>
          <a:xfrm>
            <a:off x="5004048" y="4221088"/>
            <a:ext cx="3888432" cy="2232248"/>
          </a:xfrm>
          <a:prstGeom prst="cloudCallout">
            <a:avLst>
              <a:gd name="adj1" fmla="val -12218"/>
              <a:gd name="adj2" fmla="val 42324"/>
            </a:avLst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mbria Math" pitchFamily="18" charset="0"/>
                <a:ea typeface="Cambria Math" pitchFamily="18" charset="0"/>
              </a:rPr>
              <a:t>CICLO COMPLETO</a:t>
            </a:r>
            <a:endParaRPr lang="pt-BR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o explicativo em forma de nuvem 5"/>
          <p:cNvSpPr/>
          <p:nvPr/>
        </p:nvSpPr>
        <p:spPr>
          <a:xfrm>
            <a:off x="0" y="4365104"/>
            <a:ext cx="3888432" cy="2232248"/>
          </a:xfrm>
          <a:prstGeom prst="cloudCallout">
            <a:avLst>
              <a:gd name="adj1" fmla="val -12218"/>
              <a:gd name="adj2" fmla="val 42324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mbria Math" pitchFamily="18" charset="0"/>
                <a:ea typeface="Cambria Math" pitchFamily="18" charset="0"/>
              </a:rPr>
              <a:t>FINANCIAMENTO DA SEGURANÇA PÚBLICA</a:t>
            </a:r>
            <a:endParaRPr lang="pt-BR" sz="24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em forma de nuvem 1"/>
          <p:cNvSpPr/>
          <p:nvPr/>
        </p:nvSpPr>
        <p:spPr>
          <a:xfrm>
            <a:off x="35496" y="188640"/>
            <a:ext cx="4536504" cy="2232248"/>
          </a:xfrm>
          <a:prstGeom prst="cloudCallout">
            <a:avLst>
              <a:gd name="adj1" fmla="val -12218"/>
              <a:gd name="adj2" fmla="val 423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mbria Math" pitchFamily="18" charset="0"/>
                <a:ea typeface="Cambria Math" pitchFamily="18" charset="0"/>
              </a:rPr>
              <a:t>DESMILITARIZAÇÃO</a:t>
            </a:r>
            <a:endParaRPr lang="pt-BR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Texto explicativo em forma de nuvem 2"/>
          <p:cNvSpPr/>
          <p:nvPr/>
        </p:nvSpPr>
        <p:spPr>
          <a:xfrm>
            <a:off x="2483768" y="2276872"/>
            <a:ext cx="3888432" cy="2232248"/>
          </a:xfrm>
          <a:prstGeom prst="cloudCallout">
            <a:avLst>
              <a:gd name="adj1" fmla="val -12218"/>
              <a:gd name="adj2" fmla="val 423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mbria Math" pitchFamily="18" charset="0"/>
                <a:ea typeface="Cambria Math" pitchFamily="18" charset="0"/>
              </a:rPr>
              <a:t>UNIFICAÇÃO</a:t>
            </a:r>
            <a:endParaRPr lang="pt-BR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o explicativo em forma de nuvem 3"/>
          <p:cNvSpPr/>
          <p:nvPr/>
        </p:nvSpPr>
        <p:spPr>
          <a:xfrm>
            <a:off x="5292080" y="260648"/>
            <a:ext cx="3635896" cy="2232248"/>
          </a:xfrm>
          <a:prstGeom prst="cloudCallout">
            <a:avLst>
              <a:gd name="adj1" fmla="val -12218"/>
              <a:gd name="adj2" fmla="val 4232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mbria Math" pitchFamily="18" charset="0"/>
                <a:ea typeface="Cambria Math" pitchFamily="18" charset="0"/>
              </a:rPr>
              <a:t>CARREIRA ÚNICA</a:t>
            </a:r>
            <a:endParaRPr lang="pt-BR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o explicativo em forma de nuvem 4"/>
          <p:cNvSpPr/>
          <p:nvPr/>
        </p:nvSpPr>
        <p:spPr>
          <a:xfrm>
            <a:off x="5004048" y="4221088"/>
            <a:ext cx="3888432" cy="2232248"/>
          </a:xfrm>
          <a:prstGeom prst="cloudCallout">
            <a:avLst>
              <a:gd name="adj1" fmla="val -12218"/>
              <a:gd name="adj2" fmla="val 4232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mbria Math" pitchFamily="18" charset="0"/>
                <a:ea typeface="Cambria Math" pitchFamily="18" charset="0"/>
              </a:rPr>
              <a:t>CICLO COMPLETO</a:t>
            </a:r>
            <a:endParaRPr lang="pt-BR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o explicativo em forma de nuvem 5"/>
          <p:cNvSpPr/>
          <p:nvPr/>
        </p:nvSpPr>
        <p:spPr>
          <a:xfrm>
            <a:off x="0" y="4365104"/>
            <a:ext cx="3888432" cy="2232248"/>
          </a:xfrm>
          <a:prstGeom prst="cloudCallout">
            <a:avLst>
              <a:gd name="adj1" fmla="val -12218"/>
              <a:gd name="adj2" fmla="val 42324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mbria Math" pitchFamily="18" charset="0"/>
                <a:ea typeface="Cambria Math" pitchFamily="18" charset="0"/>
              </a:rPr>
              <a:t>FINANCIAMENTO DA SEGURANÇA PÚBLICA</a:t>
            </a:r>
            <a:endParaRPr lang="pt-BR" sz="24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79512" y="1268760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De onde viemos...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0083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Onde estamos...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05273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Em Santa Catarina: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827584" y="1988840"/>
          <a:ext cx="75608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0083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Onde estamos...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05273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Em Santa Catarina: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572173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2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Sistema informatizado de controle estadual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3869"/>
          <a:stretch>
            <a:fillRect/>
          </a:stretch>
        </p:blipFill>
        <p:spPr bwMode="auto">
          <a:xfrm>
            <a:off x="1861134" y="2204864"/>
            <a:ext cx="5519178" cy="44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0083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Onde estamos...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87910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Em Santa Catarina: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04048" y="2248416"/>
            <a:ext cx="413995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2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Análise criminal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2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BI e geoprocessamento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4450" y="3789040"/>
            <a:ext cx="5289550" cy="281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26674"/>
          <a:stretch>
            <a:fillRect/>
          </a:stretch>
        </p:blipFill>
        <p:spPr bwMode="auto">
          <a:xfrm>
            <a:off x="179512" y="1556792"/>
            <a:ext cx="485460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445224"/>
            <a:ext cx="38519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2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Dupla finalidade do registro de ocorrência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0083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Onde estamos...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84048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Em Santa Catarina: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81216" y="764704"/>
            <a:ext cx="4139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As pessoas em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primeiro lugar</a:t>
            </a:r>
          </a:p>
        </p:txBody>
      </p:sp>
      <p:sp>
        <p:nvSpPr>
          <p:cNvPr id="9" name="Retângulo de cantos arredondados 18"/>
          <p:cNvSpPr/>
          <p:nvPr/>
        </p:nvSpPr>
        <p:spPr bwMode="auto">
          <a:xfrm>
            <a:off x="783517" y="1395516"/>
            <a:ext cx="2489669" cy="9401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Fluxo do TC em municípios sem Delegado de Plantão, ANTES do TCO lavrado pela PMSC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(aproximadamente 280 municípios)</a:t>
            </a:r>
          </a:p>
        </p:txBody>
      </p:sp>
      <p:graphicFrame>
        <p:nvGraphicFramePr>
          <p:cNvPr id="10" name="Diagrama 5"/>
          <p:cNvGraphicFramePr/>
          <p:nvPr/>
        </p:nvGraphicFramePr>
        <p:xfrm>
          <a:off x="105315" y="2438380"/>
          <a:ext cx="3879424" cy="423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22"/>
          <p:cNvSpPr/>
          <p:nvPr/>
        </p:nvSpPr>
        <p:spPr bwMode="auto">
          <a:xfrm>
            <a:off x="3739839" y="2479327"/>
            <a:ext cx="414945" cy="639995"/>
          </a:xfrm>
          <a:prstGeom prst="rect">
            <a:avLst/>
          </a:prstGeom>
          <a:noFill/>
          <a:scene3d>
            <a:camera prst="perspectiveHeroicExtremeLeftFacing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3731849" y="3665342"/>
            <a:ext cx="414945" cy="639995"/>
          </a:xfrm>
          <a:prstGeom prst="rect">
            <a:avLst/>
          </a:prstGeom>
          <a:noFill/>
          <a:scene3d>
            <a:camera prst="perspectiveHeroicExtremeLeftFacing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3" name="Retângulo 12"/>
          <p:cNvSpPr/>
          <p:nvPr/>
        </p:nvSpPr>
        <p:spPr bwMode="auto">
          <a:xfrm>
            <a:off x="3723859" y="4685690"/>
            <a:ext cx="414945" cy="639995"/>
          </a:xfrm>
          <a:prstGeom prst="rect">
            <a:avLst/>
          </a:prstGeom>
          <a:noFill/>
          <a:scene3d>
            <a:camera prst="perspectiveHeroicExtremeLeftFacing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5383234" y="2504227"/>
            <a:ext cx="2420471" cy="9547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Fluxo TCO lavrado pela PMSC em todos os municípios </a:t>
            </a:r>
            <a:r>
              <a:rPr lang="pt-BR" sz="1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catarinenses</a:t>
            </a:r>
            <a:endParaRPr lang="pt-BR" sz="11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5" name="Diagrama 14"/>
          <p:cNvGraphicFramePr/>
          <p:nvPr/>
        </p:nvGraphicFramePr>
        <p:xfrm>
          <a:off x="4966012" y="3060472"/>
          <a:ext cx="3201723" cy="317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Retângulo 15"/>
          <p:cNvSpPr/>
          <p:nvPr/>
        </p:nvSpPr>
        <p:spPr bwMode="auto">
          <a:xfrm>
            <a:off x="8310962" y="3575188"/>
            <a:ext cx="365494" cy="507248"/>
          </a:xfrm>
          <a:prstGeom prst="rect">
            <a:avLst/>
          </a:prstGeom>
          <a:noFill/>
          <a:scene3d>
            <a:camera prst="perspectiveHeroicExtremeLeftFacing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0083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Onde estamos...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3364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Consolidação nas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+mj-cs"/>
              </a:rPr>
              <a:t>Polícias Militares que perseveraram...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706746" y="1502200"/>
            <a:ext cx="3730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rPr>
              <a:t>(Vídeo com orientações do TRE/SC)</a:t>
            </a:r>
          </a:p>
        </p:txBody>
      </p:sp>
      <p:pic>
        <p:nvPicPr>
          <p:cNvPr id="6" name="filme tr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0160" y="1844824"/>
            <a:ext cx="8603680" cy="4835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560</Words>
  <Application>Microsoft Office PowerPoint</Application>
  <PresentationFormat>Apresentação na tela (4:3)</PresentationFormat>
  <Paragraphs>109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 Eduardo Tasca</dc:creator>
  <cp:lastModifiedBy>JORGE EDUARDO TASCA</cp:lastModifiedBy>
  <cp:revision>311</cp:revision>
  <dcterms:created xsi:type="dcterms:W3CDTF">2012-08-20T21:20:46Z</dcterms:created>
  <dcterms:modified xsi:type="dcterms:W3CDTF">2013-11-21T18:33:14Z</dcterms:modified>
</cp:coreProperties>
</file>